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sldIdLst>
    <p:sldId id="256" r:id="rId2"/>
    <p:sldId id="259" r:id="rId3"/>
    <p:sldId id="260" r:id="rId4"/>
    <p:sldId id="261" r:id="rId5"/>
    <p:sldId id="271" r:id="rId6"/>
    <p:sldId id="262" r:id="rId7"/>
    <p:sldId id="257" r:id="rId8"/>
    <p:sldId id="258" r:id="rId9"/>
    <p:sldId id="264" r:id="rId10"/>
    <p:sldId id="284" r:id="rId11"/>
    <p:sldId id="285" r:id="rId12"/>
    <p:sldId id="289" r:id="rId13"/>
    <p:sldId id="286" r:id="rId14"/>
    <p:sldId id="287" r:id="rId15"/>
    <p:sldId id="288" r:id="rId16"/>
    <p:sldId id="265" r:id="rId17"/>
    <p:sldId id="266" r:id="rId18"/>
    <p:sldId id="267" r:id="rId19"/>
    <p:sldId id="268" r:id="rId20"/>
    <p:sldId id="269" r:id="rId21"/>
    <p:sldId id="283" r:id="rId22"/>
    <p:sldId id="292" r:id="rId23"/>
    <p:sldId id="291" r:id="rId24"/>
    <p:sldId id="295" r:id="rId25"/>
    <p:sldId id="293" r:id="rId26"/>
    <p:sldId id="294" r:id="rId27"/>
    <p:sldId id="296" r:id="rId28"/>
    <p:sldId id="297"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D5C41-68F4-4BD3-A0D9-1DF78C97E6E9}" v="44" dt="2022-08-26T15:16:20.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457" autoAdjust="0"/>
  </p:normalViewPr>
  <p:slideViewPr>
    <p:cSldViewPr snapToGrid="0">
      <p:cViewPr varScale="1">
        <p:scale>
          <a:sx n="55" d="100"/>
          <a:sy n="55" d="100"/>
        </p:scale>
        <p:origin x="10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maliyanage99@gmail.com" userId="45f4b247ec592f89" providerId="LiveId" clId="{D18D5C41-68F4-4BD3-A0D9-1DF78C97E6E9}"/>
    <pc:docChg chg="undo custSel addSld delSld modSld sldOrd">
      <pc:chgData name="nilmaliyanage99@gmail.com" userId="45f4b247ec592f89" providerId="LiveId" clId="{D18D5C41-68F4-4BD3-A0D9-1DF78C97E6E9}" dt="2022-09-02T05:05:23.039" v="257" actId="1036"/>
      <pc:docMkLst>
        <pc:docMk/>
      </pc:docMkLst>
      <pc:sldChg chg="addSp delSp modSp mod setBg addAnim setClrOvrMap delDesignElem">
        <pc:chgData name="nilmaliyanage99@gmail.com" userId="45f4b247ec592f89" providerId="LiveId" clId="{D18D5C41-68F4-4BD3-A0D9-1DF78C97E6E9}" dt="2022-09-02T05:05:23.039" v="257" actId="1036"/>
        <pc:sldMkLst>
          <pc:docMk/>
          <pc:sldMk cId="991479451" sldId="256"/>
        </pc:sldMkLst>
        <pc:spChg chg="mod">
          <ac:chgData name="nilmaliyanage99@gmail.com" userId="45f4b247ec592f89" providerId="LiveId" clId="{D18D5C41-68F4-4BD3-A0D9-1DF78C97E6E9}" dt="2022-08-26T15:16:20.407" v="113" actId="20577"/>
          <ac:spMkLst>
            <pc:docMk/>
            <pc:sldMk cId="991479451" sldId="256"/>
            <ac:spMk id="2" creationId="{2DA3D909-BFF9-5B0A-1828-7AADD9F174B6}"/>
          </ac:spMkLst>
        </pc:spChg>
        <pc:spChg chg="mod">
          <ac:chgData name="nilmaliyanage99@gmail.com" userId="45f4b247ec592f89" providerId="LiveId" clId="{D18D5C41-68F4-4BD3-A0D9-1DF78C97E6E9}" dt="2022-08-26T14:49:03.205" v="9" actId="26606"/>
          <ac:spMkLst>
            <pc:docMk/>
            <pc:sldMk cId="991479451" sldId="256"/>
            <ac:spMk id="3" creationId="{A7F88F10-63F7-774D-A398-67C2AA6A04BD}"/>
          </ac:spMkLst>
        </pc:spChg>
        <pc:spChg chg="add">
          <ac:chgData name="nilmaliyanage99@gmail.com" userId="45f4b247ec592f89" providerId="LiveId" clId="{D18D5C41-68F4-4BD3-A0D9-1DF78C97E6E9}" dt="2022-08-26T14:49:03.205" v="9" actId="26606"/>
          <ac:spMkLst>
            <pc:docMk/>
            <pc:sldMk cId="991479451" sldId="256"/>
            <ac:spMk id="12" creationId="{1C520CBD-F82E-44E4-BDA5-128716AD79C8}"/>
          </ac:spMkLst>
        </pc:spChg>
        <pc:spChg chg="add">
          <ac:chgData name="nilmaliyanage99@gmail.com" userId="45f4b247ec592f89" providerId="LiveId" clId="{D18D5C41-68F4-4BD3-A0D9-1DF78C97E6E9}" dt="2022-08-26T14:49:03.205" v="9" actId="26606"/>
          <ac:spMkLst>
            <pc:docMk/>
            <pc:sldMk cId="991479451" sldId="256"/>
            <ac:spMk id="14" creationId="{4618AE32-A526-42FC-A854-732740BD38DA}"/>
          </ac:spMkLst>
        </pc:spChg>
        <pc:spChg chg="del">
          <ac:chgData name="nilmaliyanage99@gmail.com" userId="45f4b247ec592f89" providerId="LiveId" clId="{D18D5C41-68F4-4BD3-A0D9-1DF78C97E6E9}" dt="2022-08-26T14:48:06.336" v="8"/>
          <ac:spMkLst>
            <pc:docMk/>
            <pc:sldMk cId="991479451" sldId="256"/>
            <ac:spMk id="30" creationId="{BF1A0E2E-CDD4-46BC-BDBB-D276E3467059}"/>
          </ac:spMkLst>
        </pc:spChg>
        <pc:spChg chg="del">
          <ac:chgData name="nilmaliyanage99@gmail.com" userId="45f4b247ec592f89" providerId="LiveId" clId="{D18D5C41-68F4-4BD3-A0D9-1DF78C97E6E9}" dt="2022-08-26T14:48:06.336" v="8"/>
          <ac:spMkLst>
            <pc:docMk/>
            <pc:sldMk cId="991479451" sldId="256"/>
            <ac:spMk id="32" creationId="{8F2A5265-B923-4C48-AB84-FC98FD202413}"/>
          </ac:spMkLst>
        </pc:spChg>
        <pc:picChg chg="mod">
          <ac:chgData name="nilmaliyanage99@gmail.com" userId="45f4b247ec592f89" providerId="LiveId" clId="{D18D5C41-68F4-4BD3-A0D9-1DF78C97E6E9}" dt="2022-09-02T05:05:23.039" v="257" actId="1036"/>
          <ac:picMkLst>
            <pc:docMk/>
            <pc:sldMk cId="991479451" sldId="256"/>
            <ac:picMk id="5" creationId="{D78896F7-0083-1962-8F84-8F11E0A0DB71}"/>
          </ac:picMkLst>
        </pc:picChg>
        <pc:cxnChg chg="add">
          <ac:chgData name="nilmaliyanage99@gmail.com" userId="45f4b247ec592f89" providerId="LiveId" clId="{D18D5C41-68F4-4BD3-A0D9-1DF78C97E6E9}" dt="2022-08-26T14:49:03.205" v="9" actId="26606"/>
          <ac:cxnSpMkLst>
            <pc:docMk/>
            <pc:sldMk cId="991479451" sldId="256"/>
            <ac:cxnSpMk id="10" creationId="{77AB95BF-57D0-4E49-9EF2-408B47C8D40D}"/>
          </ac:cxnSpMkLst>
        </pc:cxnChg>
        <pc:cxnChg chg="del">
          <ac:chgData name="nilmaliyanage99@gmail.com" userId="45f4b247ec592f89" providerId="LiveId" clId="{D18D5C41-68F4-4BD3-A0D9-1DF78C97E6E9}" dt="2022-08-26T14:48:06.336" v="8"/>
          <ac:cxnSpMkLst>
            <pc:docMk/>
            <pc:sldMk cId="991479451" sldId="256"/>
            <ac:cxnSpMk id="28" creationId="{E14BE1C0-923F-4557-952F-150367D02FE5}"/>
          </ac:cxnSpMkLst>
        </pc:cxnChg>
      </pc:sldChg>
      <pc:sldChg chg="addSp delSp modSp mod">
        <pc:chgData name="nilmaliyanage99@gmail.com" userId="45f4b247ec592f89" providerId="LiveId" clId="{D18D5C41-68F4-4BD3-A0D9-1DF78C97E6E9}" dt="2022-08-26T15:20:23.026" v="255" actId="1076"/>
        <pc:sldMkLst>
          <pc:docMk/>
          <pc:sldMk cId="1075631029" sldId="257"/>
        </pc:sldMkLst>
        <pc:spChg chg="mod">
          <ac:chgData name="nilmaliyanage99@gmail.com" userId="45f4b247ec592f89" providerId="LiveId" clId="{D18D5C41-68F4-4BD3-A0D9-1DF78C97E6E9}" dt="2022-08-26T14:48:06.336" v="8"/>
          <ac:spMkLst>
            <pc:docMk/>
            <pc:sldMk cId="1075631029" sldId="257"/>
            <ac:spMk id="2" creationId="{574AC8BC-6AC9-9262-7A37-F2064FEC0319}"/>
          </ac:spMkLst>
        </pc:spChg>
        <pc:picChg chg="add mod">
          <ac:chgData name="nilmaliyanage99@gmail.com" userId="45f4b247ec592f89" providerId="LiveId" clId="{D18D5C41-68F4-4BD3-A0D9-1DF78C97E6E9}" dt="2022-08-26T14:56:31.932" v="28" actId="1076"/>
          <ac:picMkLst>
            <pc:docMk/>
            <pc:sldMk cId="1075631029" sldId="257"/>
            <ac:picMk id="3" creationId="{91313DC0-A513-7E4D-27F2-23EB70A6C351}"/>
          </ac:picMkLst>
        </pc:picChg>
        <pc:picChg chg="del">
          <ac:chgData name="nilmaliyanage99@gmail.com" userId="45f4b247ec592f89" providerId="LiveId" clId="{D18D5C41-68F4-4BD3-A0D9-1DF78C97E6E9}" dt="2022-08-26T15:00:09.896" v="36" actId="478"/>
          <ac:picMkLst>
            <pc:docMk/>
            <pc:sldMk cId="1075631029" sldId="257"/>
            <ac:picMk id="5" creationId="{2D9C34FF-2EC7-2DBF-BE30-4C0193818E41}"/>
          </ac:picMkLst>
        </pc:picChg>
        <pc:picChg chg="mod">
          <ac:chgData name="nilmaliyanage99@gmail.com" userId="45f4b247ec592f89" providerId="LiveId" clId="{D18D5C41-68F4-4BD3-A0D9-1DF78C97E6E9}" dt="2022-08-26T15:20:23.026" v="255" actId="1076"/>
          <ac:picMkLst>
            <pc:docMk/>
            <pc:sldMk cId="1075631029" sldId="257"/>
            <ac:picMk id="6" creationId="{3072101A-AAE3-76D2-3802-1617F9F4A4EA}"/>
          </ac:picMkLst>
        </pc:picChg>
        <pc:picChg chg="del">
          <ac:chgData name="nilmaliyanage99@gmail.com" userId="45f4b247ec592f89" providerId="LiveId" clId="{D18D5C41-68F4-4BD3-A0D9-1DF78C97E6E9}" dt="2022-08-26T14:56:20.583" v="26" actId="478"/>
          <ac:picMkLst>
            <pc:docMk/>
            <pc:sldMk cId="1075631029" sldId="257"/>
            <ac:picMk id="7" creationId="{47438814-715C-889B-2F50-BEE9EDEA8F58}"/>
          </ac:picMkLst>
        </pc:picChg>
      </pc:sldChg>
      <pc:sldChg chg="modSp mod">
        <pc:chgData name="nilmaliyanage99@gmail.com" userId="45f4b247ec592f89" providerId="LiveId" clId="{D18D5C41-68F4-4BD3-A0D9-1DF78C97E6E9}" dt="2022-08-26T15:20:47.617" v="256" actId="255"/>
        <pc:sldMkLst>
          <pc:docMk/>
          <pc:sldMk cId="343649788" sldId="258"/>
        </pc:sldMkLst>
        <pc:spChg chg="mod">
          <ac:chgData name="nilmaliyanage99@gmail.com" userId="45f4b247ec592f89" providerId="LiveId" clId="{D18D5C41-68F4-4BD3-A0D9-1DF78C97E6E9}" dt="2022-08-26T14:48:06.336" v="8"/>
          <ac:spMkLst>
            <pc:docMk/>
            <pc:sldMk cId="343649788" sldId="258"/>
            <ac:spMk id="2" creationId="{E82C926A-DA39-9B42-A259-940913015FC6}"/>
          </ac:spMkLst>
        </pc:spChg>
        <pc:spChg chg="mod">
          <ac:chgData name="nilmaliyanage99@gmail.com" userId="45f4b247ec592f89" providerId="LiveId" clId="{D18D5C41-68F4-4BD3-A0D9-1DF78C97E6E9}" dt="2022-08-26T15:20:47.617" v="256" actId="255"/>
          <ac:spMkLst>
            <pc:docMk/>
            <pc:sldMk cId="343649788" sldId="258"/>
            <ac:spMk id="3" creationId="{E4B92634-F36C-2FA8-6F4B-E9D9693D4F96}"/>
          </ac:spMkLst>
        </pc:spChg>
      </pc:sldChg>
      <pc:sldChg chg="addSp delSp modSp mod setBg">
        <pc:chgData name="nilmaliyanage99@gmail.com" userId="45f4b247ec592f89" providerId="LiveId" clId="{D18D5C41-68F4-4BD3-A0D9-1DF78C97E6E9}" dt="2022-08-26T15:17:32.786" v="147" actId="20577"/>
        <pc:sldMkLst>
          <pc:docMk/>
          <pc:sldMk cId="2948402192" sldId="259"/>
        </pc:sldMkLst>
        <pc:spChg chg="mod">
          <ac:chgData name="nilmaliyanage99@gmail.com" userId="45f4b247ec592f89" providerId="LiveId" clId="{D18D5C41-68F4-4BD3-A0D9-1DF78C97E6E9}" dt="2022-08-26T14:52:41.174" v="25" actId="26606"/>
          <ac:spMkLst>
            <pc:docMk/>
            <pc:sldMk cId="2948402192" sldId="259"/>
            <ac:spMk id="2" creationId="{23B6682A-5030-303E-81A3-2A9500F4A58D}"/>
          </ac:spMkLst>
        </pc:spChg>
        <pc:spChg chg="add del mod">
          <ac:chgData name="nilmaliyanage99@gmail.com" userId="45f4b247ec592f89" providerId="LiveId" clId="{D18D5C41-68F4-4BD3-A0D9-1DF78C97E6E9}" dt="2022-08-26T15:17:32.786" v="147" actId="20577"/>
          <ac:spMkLst>
            <pc:docMk/>
            <pc:sldMk cId="2948402192" sldId="259"/>
            <ac:spMk id="3" creationId="{1CB5EDA3-A9CF-9A7C-8C3D-DD4D9BBC5F8C}"/>
          </ac:spMkLst>
        </pc:spChg>
        <pc:spChg chg="add del">
          <ac:chgData name="nilmaliyanage99@gmail.com" userId="45f4b247ec592f89" providerId="LiveId" clId="{D18D5C41-68F4-4BD3-A0D9-1DF78C97E6E9}" dt="2022-08-26T14:52:26.385" v="23" actId="26606"/>
          <ac:spMkLst>
            <pc:docMk/>
            <pc:sldMk cId="2948402192" sldId="259"/>
            <ac:spMk id="8" creationId="{35230A27-1553-42F8-99D7-829868E13715}"/>
          </ac:spMkLst>
        </pc:spChg>
        <pc:spChg chg="add del">
          <ac:chgData name="nilmaliyanage99@gmail.com" userId="45f4b247ec592f89" providerId="LiveId" clId="{D18D5C41-68F4-4BD3-A0D9-1DF78C97E6E9}" dt="2022-08-26T14:52:41.174" v="25" actId="26606"/>
          <ac:spMkLst>
            <pc:docMk/>
            <pc:sldMk cId="2948402192" sldId="259"/>
            <ac:spMk id="9" creationId="{FB5993E2-C02B-4335-ABA5-D8EC465551E3}"/>
          </ac:spMkLst>
        </pc:spChg>
        <pc:spChg chg="add del">
          <ac:chgData name="nilmaliyanage99@gmail.com" userId="45f4b247ec592f89" providerId="LiveId" clId="{D18D5C41-68F4-4BD3-A0D9-1DF78C97E6E9}" dt="2022-08-26T14:52:26.385" v="23" actId="26606"/>
          <ac:spMkLst>
            <pc:docMk/>
            <pc:sldMk cId="2948402192" sldId="259"/>
            <ac:spMk id="10" creationId="{A772232D-B4D6-429F-B3D1-2D9891B85E08}"/>
          </ac:spMkLst>
        </pc:spChg>
        <pc:spChg chg="add del">
          <ac:chgData name="nilmaliyanage99@gmail.com" userId="45f4b247ec592f89" providerId="LiveId" clId="{D18D5C41-68F4-4BD3-A0D9-1DF78C97E6E9}" dt="2022-08-26T14:52:41.174" v="25" actId="26606"/>
          <ac:spMkLst>
            <pc:docMk/>
            <pc:sldMk cId="2948402192" sldId="259"/>
            <ac:spMk id="11" creationId="{C0B801A2-5622-4BE8-9AD2-C337A2CD0022}"/>
          </ac:spMkLst>
        </pc:spChg>
        <pc:spChg chg="add del">
          <ac:chgData name="nilmaliyanage99@gmail.com" userId="45f4b247ec592f89" providerId="LiveId" clId="{D18D5C41-68F4-4BD3-A0D9-1DF78C97E6E9}" dt="2022-08-26T14:52:41.174" v="25" actId="26606"/>
          <ac:spMkLst>
            <pc:docMk/>
            <pc:sldMk cId="2948402192" sldId="259"/>
            <ac:spMk id="13" creationId="{B7AF614F-5BC3-4086-99F5-B87C5847A071}"/>
          </ac:spMkLst>
        </pc:spChg>
        <pc:graphicFrameChg chg="add del">
          <ac:chgData name="nilmaliyanage99@gmail.com" userId="45f4b247ec592f89" providerId="LiveId" clId="{D18D5C41-68F4-4BD3-A0D9-1DF78C97E6E9}" dt="2022-08-26T14:52:41.174" v="25" actId="26606"/>
          <ac:graphicFrameMkLst>
            <pc:docMk/>
            <pc:sldMk cId="2948402192" sldId="259"/>
            <ac:graphicFrameMk id="5" creationId="{C223155A-8DE2-6830-BD59-1133841950DD}"/>
          </ac:graphicFrameMkLst>
        </pc:graphicFrameChg>
        <pc:cxnChg chg="add del">
          <ac:chgData name="nilmaliyanage99@gmail.com" userId="45f4b247ec592f89" providerId="LiveId" clId="{D18D5C41-68F4-4BD3-A0D9-1DF78C97E6E9}" dt="2022-08-26T14:52:26.385" v="23" actId="26606"/>
          <ac:cxnSpMkLst>
            <pc:docMk/>
            <pc:sldMk cId="2948402192" sldId="259"/>
            <ac:cxnSpMk id="12" creationId="{02CC3441-26B3-4381-B3DF-8AE3C288BC0D}"/>
          </ac:cxnSpMkLst>
        </pc:cxnChg>
      </pc:sldChg>
      <pc:sldChg chg="modSp">
        <pc:chgData name="nilmaliyanage99@gmail.com" userId="45f4b247ec592f89" providerId="LiveId" clId="{D18D5C41-68F4-4BD3-A0D9-1DF78C97E6E9}" dt="2022-08-26T14:48:06.336" v="8"/>
        <pc:sldMkLst>
          <pc:docMk/>
          <pc:sldMk cId="3297472395" sldId="260"/>
        </pc:sldMkLst>
        <pc:spChg chg="mod">
          <ac:chgData name="nilmaliyanage99@gmail.com" userId="45f4b247ec592f89" providerId="LiveId" clId="{D18D5C41-68F4-4BD3-A0D9-1DF78C97E6E9}" dt="2022-08-26T14:48:06.336" v="8"/>
          <ac:spMkLst>
            <pc:docMk/>
            <pc:sldMk cId="3297472395" sldId="260"/>
            <ac:spMk id="2" creationId="{373E6020-5279-5565-A840-12E2B0783E91}"/>
          </ac:spMkLst>
        </pc:spChg>
        <pc:spChg chg="mod">
          <ac:chgData name="nilmaliyanage99@gmail.com" userId="45f4b247ec592f89" providerId="LiveId" clId="{D18D5C41-68F4-4BD3-A0D9-1DF78C97E6E9}" dt="2022-08-26T14:48:06.336" v="8"/>
          <ac:spMkLst>
            <pc:docMk/>
            <pc:sldMk cId="3297472395" sldId="260"/>
            <ac:spMk id="3" creationId="{2CC2E6C1-50CF-DB24-C405-179F87458353}"/>
          </ac:spMkLst>
        </pc:spChg>
      </pc:sldChg>
      <pc:sldChg chg="modSp mod">
        <pc:chgData name="nilmaliyanage99@gmail.com" userId="45f4b247ec592f89" providerId="LiveId" clId="{D18D5C41-68F4-4BD3-A0D9-1DF78C97E6E9}" dt="2022-08-26T15:19:18.380" v="254" actId="20577"/>
        <pc:sldMkLst>
          <pc:docMk/>
          <pc:sldMk cId="3372774157" sldId="261"/>
        </pc:sldMkLst>
        <pc:spChg chg="mod">
          <ac:chgData name="nilmaliyanage99@gmail.com" userId="45f4b247ec592f89" providerId="LiveId" clId="{D18D5C41-68F4-4BD3-A0D9-1DF78C97E6E9}" dt="2022-08-26T15:19:18.380" v="254" actId="20577"/>
          <ac:spMkLst>
            <pc:docMk/>
            <pc:sldMk cId="3372774157" sldId="261"/>
            <ac:spMk id="3" creationId="{25EA66DC-8D66-6E71-629F-6763501F0F49}"/>
          </ac:spMkLst>
        </pc:spChg>
      </pc:sldChg>
      <pc:sldChg chg="modSp">
        <pc:chgData name="nilmaliyanage99@gmail.com" userId="45f4b247ec592f89" providerId="LiveId" clId="{D18D5C41-68F4-4BD3-A0D9-1DF78C97E6E9}" dt="2022-08-26T14:48:06.336" v="8"/>
        <pc:sldMkLst>
          <pc:docMk/>
          <pc:sldMk cId="1664073155" sldId="262"/>
        </pc:sldMkLst>
        <pc:spChg chg="mod">
          <ac:chgData name="nilmaliyanage99@gmail.com" userId="45f4b247ec592f89" providerId="LiveId" clId="{D18D5C41-68F4-4BD3-A0D9-1DF78C97E6E9}" dt="2022-08-26T14:48:06.336" v="8"/>
          <ac:spMkLst>
            <pc:docMk/>
            <pc:sldMk cId="1664073155" sldId="262"/>
            <ac:spMk id="2" creationId="{DC7B71FD-0F08-DAB3-1BFC-13EC26C1A667}"/>
          </ac:spMkLst>
        </pc:spChg>
        <pc:spChg chg="mod">
          <ac:chgData name="nilmaliyanage99@gmail.com" userId="45f4b247ec592f89" providerId="LiveId" clId="{D18D5C41-68F4-4BD3-A0D9-1DF78C97E6E9}" dt="2022-08-26T14:48:06.336" v="8"/>
          <ac:spMkLst>
            <pc:docMk/>
            <pc:sldMk cId="1664073155" sldId="262"/>
            <ac:spMk id="3" creationId="{20BF45EB-B412-2874-1482-7D6267D577EE}"/>
          </ac:spMkLst>
        </pc:spChg>
      </pc:sldChg>
      <pc:sldChg chg="modSp del">
        <pc:chgData name="nilmaliyanage99@gmail.com" userId="45f4b247ec592f89" providerId="LiveId" clId="{D18D5C41-68F4-4BD3-A0D9-1DF78C97E6E9}" dt="2022-08-26T14:58:45.313" v="35" actId="47"/>
        <pc:sldMkLst>
          <pc:docMk/>
          <pc:sldMk cId="3288400091" sldId="263"/>
        </pc:sldMkLst>
        <pc:spChg chg="mod">
          <ac:chgData name="nilmaliyanage99@gmail.com" userId="45f4b247ec592f89" providerId="LiveId" clId="{D18D5C41-68F4-4BD3-A0D9-1DF78C97E6E9}" dt="2022-08-26T14:48:06.336" v="8"/>
          <ac:spMkLst>
            <pc:docMk/>
            <pc:sldMk cId="3288400091" sldId="263"/>
            <ac:spMk id="2" creationId="{012B949B-38A1-CAD8-D41B-B5077333F6C8}"/>
          </ac:spMkLst>
        </pc:spChg>
        <pc:spChg chg="mod">
          <ac:chgData name="nilmaliyanage99@gmail.com" userId="45f4b247ec592f89" providerId="LiveId" clId="{D18D5C41-68F4-4BD3-A0D9-1DF78C97E6E9}" dt="2022-08-26T14:48:06.336" v="8"/>
          <ac:spMkLst>
            <pc:docMk/>
            <pc:sldMk cId="3288400091" sldId="263"/>
            <ac:spMk id="3" creationId="{4EB2B31F-8B69-CD8F-6ECD-666B94D256E0}"/>
          </ac:spMkLst>
        </pc:spChg>
      </pc:sldChg>
      <pc:sldChg chg="modSp mod">
        <pc:chgData name="nilmaliyanage99@gmail.com" userId="45f4b247ec592f89" providerId="LiveId" clId="{D18D5C41-68F4-4BD3-A0D9-1DF78C97E6E9}" dt="2022-08-26T15:02:22.698" v="41" actId="20577"/>
        <pc:sldMkLst>
          <pc:docMk/>
          <pc:sldMk cId="2380728642" sldId="264"/>
        </pc:sldMkLst>
        <pc:spChg chg="mod">
          <ac:chgData name="nilmaliyanage99@gmail.com" userId="45f4b247ec592f89" providerId="LiveId" clId="{D18D5C41-68F4-4BD3-A0D9-1DF78C97E6E9}" dt="2022-08-26T14:48:06.336" v="8"/>
          <ac:spMkLst>
            <pc:docMk/>
            <pc:sldMk cId="2380728642" sldId="264"/>
            <ac:spMk id="2" creationId="{1EFEE1FE-5CFD-1C0C-935E-751D3A827555}"/>
          </ac:spMkLst>
        </pc:spChg>
        <pc:spChg chg="mod">
          <ac:chgData name="nilmaliyanage99@gmail.com" userId="45f4b247ec592f89" providerId="LiveId" clId="{D18D5C41-68F4-4BD3-A0D9-1DF78C97E6E9}" dt="2022-08-26T15:02:22.698" v="41" actId="20577"/>
          <ac:spMkLst>
            <pc:docMk/>
            <pc:sldMk cId="2380728642" sldId="264"/>
            <ac:spMk id="3" creationId="{8E1F9831-9957-AD3A-86A3-EA73F4733F1B}"/>
          </ac:spMkLst>
        </pc:spChg>
      </pc:sldChg>
      <pc:sldChg chg="addSp delSp modSp mod">
        <pc:chgData name="nilmaliyanage99@gmail.com" userId="45f4b247ec592f89" providerId="LiveId" clId="{D18D5C41-68F4-4BD3-A0D9-1DF78C97E6E9}" dt="2022-08-26T15:04:35.467" v="51" actId="255"/>
        <pc:sldMkLst>
          <pc:docMk/>
          <pc:sldMk cId="126821348" sldId="265"/>
        </pc:sldMkLst>
        <pc:spChg chg="mod">
          <ac:chgData name="nilmaliyanage99@gmail.com" userId="45f4b247ec592f89" providerId="LiveId" clId="{D18D5C41-68F4-4BD3-A0D9-1DF78C97E6E9}" dt="2022-08-26T14:48:06.336" v="8"/>
          <ac:spMkLst>
            <pc:docMk/>
            <pc:sldMk cId="126821348" sldId="265"/>
            <ac:spMk id="2" creationId="{7DD6E920-893F-D537-1789-5C000FFAD1FC}"/>
          </ac:spMkLst>
        </pc:spChg>
        <pc:spChg chg="mod">
          <ac:chgData name="nilmaliyanage99@gmail.com" userId="45f4b247ec592f89" providerId="LiveId" clId="{D18D5C41-68F4-4BD3-A0D9-1DF78C97E6E9}" dt="2022-08-26T15:04:35.467" v="51" actId="255"/>
          <ac:spMkLst>
            <pc:docMk/>
            <pc:sldMk cId="126821348" sldId="265"/>
            <ac:spMk id="4" creationId="{7362B3AA-519E-305D-A8DF-F90AB6F8F471}"/>
          </ac:spMkLst>
        </pc:spChg>
        <pc:spChg chg="add del mod">
          <ac:chgData name="nilmaliyanage99@gmail.com" userId="45f4b247ec592f89" providerId="LiveId" clId="{D18D5C41-68F4-4BD3-A0D9-1DF78C97E6E9}" dt="2022-08-26T15:03:57.713" v="48"/>
          <ac:spMkLst>
            <pc:docMk/>
            <pc:sldMk cId="126821348" sldId="265"/>
            <ac:spMk id="5" creationId="{6A95D289-6A93-D6A4-FE57-95482CFDA677}"/>
          </ac:spMkLst>
        </pc:spChg>
        <pc:picChg chg="del mod">
          <ac:chgData name="nilmaliyanage99@gmail.com" userId="45f4b247ec592f89" providerId="LiveId" clId="{D18D5C41-68F4-4BD3-A0D9-1DF78C97E6E9}" dt="2022-08-26T15:03:52.474" v="47" actId="478"/>
          <ac:picMkLst>
            <pc:docMk/>
            <pc:sldMk cId="126821348" sldId="265"/>
            <ac:picMk id="6" creationId="{888F2FB1-279C-AA32-0D6B-36ABD5438C3A}"/>
          </ac:picMkLst>
        </pc:picChg>
        <pc:picChg chg="add mod">
          <ac:chgData name="nilmaliyanage99@gmail.com" userId="45f4b247ec592f89" providerId="LiveId" clId="{D18D5C41-68F4-4BD3-A0D9-1DF78C97E6E9}" dt="2022-08-26T15:03:57.713" v="48"/>
          <ac:picMkLst>
            <pc:docMk/>
            <pc:sldMk cId="126821348" sldId="265"/>
            <ac:picMk id="7" creationId="{8BE4CDAB-91F0-0086-2CB9-C05149968C6A}"/>
          </ac:picMkLst>
        </pc:picChg>
      </pc:sldChg>
      <pc:sldChg chg="addSp delSp modSp mod">
        <pc:chgData name="nilmaliyanage99@gmail.com" userId="45f4b247ec592f89" providerId="LiveId" clId="{D18D5C41-68F4-4BD3-A0D9-1DF78C97E6E9}" dt="2022-08-26T15:05:50.793" v="56" actId="255"/>
        <pc:sldMkLst>
          <pc:docMk/>
          <pc:sldMk cId="303098369" sldId="266"/>
        </pc:sldMkLst>
        <pc:spChg chg="mod">
          <ac:chgData name="nilmaliyanage99@gmail.com" userId="45f4b247ec592f89" providerId="LiveId" clId="{D18D5C41-68F4-4BD3-A0D9-1DF78C97E6E9}" dt="2022-08-26T14:48:06.336" v="8"/>
          <ac:spMkLst>
            <pc:docMk/>
            <pc:sldMk cId="303098369" sldId="266"/>
            <ac:spMk id="2" creationId="{30D71574-78B3-9CDE-72B9-DFD8F2646FCE}"/>
          </ac:spMkLst>
        </pc:spChg>
        <pc:spChg chg="mod">
          <ac:chgData name="nilmaliyanage99@gmail.com" userId="45f4b247ec592f89" providerId="LiveId" clId="{D18D5C41-68F4-4BD3-A0D9-1DF78C97E6E9}" dt="2022-08-26T15:05:50.793" v="56" actId="255"/>
          <ac:spMkLst>
            <pc:docMk/>
            <pc:sldMk cId="303098369" sldId="266"/>
            <ac:spMk id="4" creationId="{BD403C2F-BEB5-F496-4568-209DCA43A1EB}"/>
          </ac:spMkLst>
        </pc:spChg>
        <pc:spChg chg="add del mod">
          <ac:chgData name="nilmaliyanage99@gmail.com" userId="45f4b247ec592f89" providerId="LiveId" clId="{D18D5C41-68F4-4BD3-A0D9-1DF78C97E6E9}" dt="2022-08-26T15:05:19.629" v="53"/>
          <ac:spMkLst>
            <pc:docMk/>
            <pc:sldMk cId="303098369" sldId="266"/>
            <ac:spMk id="5" creationId="{61321755-2688-1911-206C-844FDFFBDC17}"/>
          </ac:spMkLst>
        </pc:spChg>
        <pc:picChg chg="del mod">
          <ac:chgData name="nilmaliyanage99@gmail.com" userId="45f4b247ec592f89" providerId="LiveId" clId="{D18D5C41-68F4-4BD3-A0D9-1DF78C97E6E9}" dt="2022-08-26T15:05:16.427" v="52" actId="478"/>
          <ac:picMkLst>
            <pc:docMk/>
            <pc:sldMk cId="303098369" sldId="266"/>
            <ac:picMk id="6" creationId="{B24726E7-98E7-09C3-EC86-1CD758A34A4B}"/>
          </ac:picMkLst>
        </pc:picChg>
        <pc:picChg chg="add mod">
          <ac:chgData name="nilmaliyanage99@gmail.com" userId="45f4b247ec592f89" providerId="LiveId" clId="{D18D5C41-68F4-4BD3-A0D9-1DF78C97E6E9}" dt="2022-08-26T15:05:19.629" v="53"/>
          <ac:picMkLst>
            <pc:docMk/>
            <pc:sldMk cId="303098369" sldId="266"/>
            <ac:picMk id="7" creationId="{9B9D6191-EEB1-9169-AAFE-2B04B71F68CB}"/>
          </ac:picMkLst>
        </pc:picChg>
      </pc:sldChg>
      <pc:sldChg chg="addSp delSp modSp mod">
        <pc:chgData name="nilmaliyanage99@gmail.com" userId="45f4b247ec592f89" providerId="LiveId" clId="{D18D5C41-68F4-4BD3-A0D9-1DF78C97E6E9}" dt="2022-08-26T15:06:49.732" v="61" actId="255"/>
        <pc:sldMkLst>
          <pc:docMk/>
          <pc:sldMk cId="539974401" sldId="267"/>
        </pc:sldMkLst>
        <pc:spChg chg="mod">
          <ac:chgData name="nilmaliyanage99@gmail.com" userId="45f4b247ec592f89" providerId="LiveId" clId="{D18D5C41-68F4-4BD3-A0D9-1DF78C97E6E9}" dt="2022-08-26T14:48:06.336" v="8"/>
          <ac:spMkLst>
            <pc:docMk/>
            <pc:sldMk cId="539974401" sldId="267"/>
            <ac:spMk id="2" creationId="{85B9E4F9-0A26-DAAC-9A5C-20AC16509845}"/>
          </ac:spMkLst>
        </pc:spChg>
        <pc:spChg chg="mod">
          <ac:chgData name="nilmaliyanage99@gmail.com" userId="45f4b247ec592f89" providerId="LiveId" clId="{D18D5C41-68F4-4BD3-A0D9-1DF78C97E6E9}" dt="2022-08-26T15:06:49.732" v="61" actId="255"/>
          <ac:spMkLst>
            <pc:docMk/>
            <pc:sldMk cId="539974401" sldId="267"/>
            <ac:spMk id="4" creationId="{CF7F1634-773E-2FF2-EEE8-46F99B674C09}"/>
          </ac:spMkLst>
        </pc:spChg>
        <pc:spChg chg="add del mod">
          <ac:chgData name="nilmaliyanage99@gmail.com" userId="45f4b247ec592f89" providerId="LiveId" clId="{D18D5C41-68F4-4BD3-A0D9-1DF78C97E6E9}" dt="2022-08-26T15:06:14.128" v="58"/>
          <ac:spMkLst>
            <pc:docMk/>
            <pc:sldMk cId="539974401" sldId="267"/>
            <ac:spMk id="5" creationId="{EC3DBFDF-1A27-224B-2E86-F49BAF5B22B3}"/>
          </ac:spMkLst>
        </pc:spChg>
        <pc:picChg chg="del">
          <ac:chgData name="nilmaliyanage99@gmail.com" userId="45f4b247ec592f89" providerId="LiveId" clId="{D18D5C41-68F4-4BD3-A0D9-1DF78C97E6E9}" dt="2022-08-26T15:06:09.607" v="57" actId="478"/>
          <ac:picMkLst>
            <pc:docMk/>
            <pc:sldMk cId="539974401" sldId="267"/>
            <ac:picMk id="6" creationId="{33E3EA10-4239-2533-F30F-35E51E5F4ECF}"/>
          </ac:picMkLst>
        </pc:picChg>
        <pc:picChg chg="add mod">
          <ac:chgData name="nilmaliyanage99@gmail.com" userId="45f4b247ec592f89" providerId="LiveId" clId="{D18D5C41-68F4-4BD3-A0D9-1DF78C97E6E9}" dt="2022-08-26T15:06:14.128" v="58"/>
          <ac:picMkLst>
            <pc:docMk/>
            <pc:sldMk cId="539974401" sldId="267"/>
            <ac:picMk id="7" creationId="{A08355FA-4DB0-1673-D05C-6FB09730096B}"/>
          </ac:picMkLst>
        </pc:picChg>
      </pc:sldChg>
      <pc:sldChg chg="addSp delSp modSp mod">
        <pc:chgData name="nilmaliyanage99@gmail.com" userId="45f4b247ec592f89" providerId="LiveId" clId="{D18D5C41-68F4-4BD3-A0D9-1DF78C97E6E9}" dt="2022-08-26T15:08:02.357" v="66"/>
        <pc:sldMkLst>
          <pc:docMk/>
          <pc:sldMk cId="2993949550" sldId="268"/>
        </pc:sldMkLst>
        <pc:spChg chg="mod">
          <ac:chgData name="nilmaliyanage99@gmail.com" userId="45f4b247ec592f89" providerId="LiveId" clId="{D18D5C41-68F4-4BD3-A0D9-1DF78C97E6E9}" dt="2022-08-26T15:07:46.759" v="64" actId="1076"/>
          <ac:spMkLst>
            <pc:docMk/>
            <pc:sldMk cId="2993949550" sldId="268"/>
            <ac:spMk id="2" creationId="{61721462-1FEC-4A47-760B-EA56B4AD607A}"/>
          </ac:spMkLst>
        </pc:spChg>
        <pc:spChg chg="mod">
          <ac:chgData name="nilmaliyanage99@gmail.com" userId="45f4b247ec592f89" providerId="LiveId" clId="{D18D5C41-68F4-4BD3-A0D9-1DF78C97E6E9}" dt="2022-08-26T15:08:02.357" v="66"/>
          <ac:spMkLst>
            <pc:docMk/>
            <pc:sldMk cId="2993949550" sldId="268"/>
            <ac:spMk id="4" creationId="{DCC2700F-F996-9226-C151-9E71C864B961}"/>
          </ac:spMkLst>
        </pc:spChg>
        <pc:spChg chg="add del mod">
          <ac:chgData name="nilmaliyanage99@gmail.com" userId="45f4b247ec592f89" providerId="LiveId" clId="{D18D5C41-68F4-4BD3-A0D9-1DF78C97E6E9}" dt="2022-08-26T15:07:33.654" v="63"/>
          <ac:spMkLst>
            <pc:docMk/>
            <pc:sldMk cId="2993949550" sldId="268"/>
            <ac:spMk id="5" creationId="{7577FFE7-5D50-5A9A-4185-921CF6B6B572}"/>
          </ac:spMkLst>
        </pc:spChg>
        <pc:picChg chg="del mod">
          <ac:chgData name="nilmaliyanage99@gmail.com" userId="45f4b247ec592f89" providerId="LiveId" clId="{D18D5C41-68F4-4BD3-A0D9-1DF78C97E6E9}" dt="2022-08-26T15:07:19.472" v="62" actId="478"/>
          <ac:picMkLst>
            <pc:docMk/>
            <pc:sldMk cId="2993949550" sldId="268"/>
            <ac:picMk id="6" creationId="{114505BF-72FF-3023-D5F2-E20C8DBC724D}"/>
          </ac:picMkLst>
        </pc:picChg>
        <pc:picChg chg="add mod">
          <ac:chgData name="nilmaliyanage99@gmail.com" userId="45f4b247ec592f89" providerId="LiveId" clId="{D18D5C41-68F4-4BD3-A0D9-1DF78C97E6E9}" dt="2022-08-26T15:07:33.654" v="63"/>
          <ac:picMkLst>
            <pc:docMk/>
            <pc:sldMk cId="2993949550" sldId="268"/>
            <ac:picMk id="7" creationId="{9D324EEE-FBDE-714B-630D-09F5DF3FD9F5}"/>
          </ac:picMkLst>
        </pc:picChg>
      </pc:sldChg>
      <pc:sldChg chg="addSp delSp modSp mod">
        <pc:chgData name="nilmaliyanage99@gmail.com" userId="45f4b247ec592f89" providerId="LiveId" clId="{D18D5C41-68F4-4BD3-A0D9-1DF78C97E6E9}" dt="2022-08-26T15:11:49.225" v="73"/>
        <pc:sldMkLst>
          <pc:docMk/>
          <pc:sldMk cId="945659187" sldId="269"/>
        </pc:sldMkLst>
        <pc:spChg chg="mod">
          <ac:chgData name="nilmaliyanage99@gmail.com" userId="45f4b247ec592f89" providerId="LiveId" clId="{D18D5C41-68F4-4BD3-A0D9-1DF78C97E6E9}" dt="2022-08-26T14:48:06.336" v="8"/>
          <ac:spMkLst>
            <pc:docMk/>
            <pc:sldMk cId="945659187" sldId="269"/>
            <ac:spMk id="2" creationId="{4AF55BEB-868E-9131-0DFA-38A2EFD30A35}"/>
          </ac:spMkLst>
        </pc:spChg>
        <pc:spChg chg="mod">
          <ac:chgData name="nilmaliyanage99@gmail.com" userId="45f4b247ec592f89" providerId="LiveId" clId="{D18D5C41-68F4-4BD3-A0D9-1DF78C97E6E9}" dt="2022-08-26T15:11:49.225" v="73"/>
          <ac:spMkLst>
            <pc:docMk/>
            <pc:sldMk cId="945659187" sldId="269"/>
            <ac:spMk id="4" creationId="{42175312-6507-AD83-0980-F53EF2CF23DE}"/>
          </ac:spMkLst>
        </pc:spChg>
        <pc:spChg chg="add del mod">
          <ac:chgData name="nilmaliyanage99@gmail.com" userId="45f4b247ec592f89" providerId="LiveId" clId="{D18D5C41-68F4-4BD3-A0D9-1DF78C97E6E9}" dt="2022-08-26T15:08:45.353" v="68"/>
          <ac:spMkLst>
            <pc:docMk/>
            <pc:sldMk cId="945659187" sldId="269"/>
            <ac:spMk id="5" creationId="{C968E321-41C4-EB1A-C6BC-9FA1FBA57D14}"/>
          </ac:spMkLst>
        </pc:spChg>
        <pc:picChg chg="del mod">
          <ac:chgData name="nilmaliyanage99@gmail.com" userId="45f4b247ec592f89" providerId="LiveId" clId="{D18D5C41-68F4-4BD3-A0D9-1DF78C97E6E9}" dt="2022-08-26T15:08:38.534" v="67" actId="478"/>
          <ac:picMkLst>
            <pc:docMk/>
            <pc:sldMk cId="945659187" sldId="269"/>
            <ac:picMk id="6" creationId="{7C2DC841-4961-19A2-C6BF-0A59EFDD02AF}"/>
          </ac:picMkLst>
        </pc:picChg>
        <pc:picChg chg="add mod">
          <ac:chgData name="nilmaliyanage99@gmail.com" userId="45f4b247ec592f89" providerId="LiveId" clId="{D18D5C41-68F4-4BD3-A0D9-1DF78C97E6E9}" dt="2022-08-26T15:08:45.353" v="68"/>
          <ac:picMkLst>
            <pc:docMk/>
            <pc:sldMk cId="945659187" sldId="269"/>
            <ac:picMk id="7" creationId="{426C8927-26DF-C6A3-2E14-0E8D7A2429CB}"/>
          </ac:picMkLst>
        </pc:picChg>
        <pc:picChg chg="add del mod">
          <ac:chgData name="nilmaliyanage99@gmail.com" userId="45f4b247ec592f89" providerId="LiveId" clId="{D18D5C41-68F4-4BD3-A0D9-1DF78C97E6E9}" dt="2022-08-26T15:11:40.009" v="71" actId="478"/>
          <ac:picMkLst>
            <pc:docMk/>
            <pc:sldMk cId="945659187" sldId="269"/>
            <ac:picMk id="8" creationId="{02B89F2E-7061-0ADE-1755-5CB21B202859}"/>
          </ac:picMkLst>
        </pc:picChg>
      </pc:sldChg>
      <pc:sldChg chg="modSp">
        <pc:chgData name="nilmaliyanage99@gmail.com" userId="45f4b247ec592f89" providerId="LiveId" clId="{D18D5C41-68F4-4BD3-A0D9-1DF78C97E6E9}" dt="2022-08-26T14:48:06.336" v="8"/>
        <pc:sldMkLst>
          <pc:docMk/>
          <pc:sldMk cId="85966032" sldId="271"/>
        </pc:sldMkLst>
        <pc:spChg chg="mod">
          <ac:chgData name="nilmaliyanage99@gmail.com" userId="45f4b247ec592f89" providerId="LiveId" clId="{D18D5C41-68F4-4BD3-A0D9-1DF78C97E6E9}" dt="2022-08-26T14:48:06.336" v="8"/>
          <ac:spMkLst>
            <pc:docMk/>
            <pc:sldMk cId="85966032" sldId="271"/>
            <ac:spMk id="2" creationId="{3289B8BE-F60D-1801-EDF0-0FECCF1B7A01}"/>
          </ac:spMkLst>
        </pc:spChg>
        <pc:spChg chg="mod">
          <ac:chgData name="nilmaliyanage99@gmail.com" userId="45f4b247ec592f89" providerId="LiveId" clId="{D18D5C41-68F4-4BD3-A0D9-1DF78C97E6E9}" dt="2022-08-26T14:48:06.336" v="8"/>
          <ac:spMkLst>
            <pc:docMk/>
            <pc:sldMk cId="85966032" sldId="271"/>
            <ac:spMk id="3" creationId="{1D538ED1-31C3-EAC8-FBCD-FECA245450A8}"/>
          </ac:spMkLst>
        </pc:spChg>
      </pc:sldChg>
      <pc:sldChg chg="modSp del">
        <pc:chgData name="nilmaliyanage99@gmail.com" userId="45f4b247ec592f89" providerId="LiveId" clId="{D18D5C41-68F4-4BD3-A0D9-1DF78C97E6E9}" dt="2022-08-26T15:03:04.351" v="42" actId="47"/>
        <pc:sldMkLst>
          <pc:docMk/>
          <pc:sldMk cId="1047151313" sldId="272"/>
        </pc:sldMkLst>
        <pc:spChg chg="mod">
          <ac:chgData name="nilmaliyanage99@gmail.com" userId="45f4b247ec592f89" providerId="LiveId" clId="{D18D5C41-68F4-4BD3-A0D9-1DF78C97E6E9}" dt="2022-08-26T14:48:06.336" v="8"/>
          <ac:spMkLst>
            <pc:docMk/>
            <pc:sldMk cId="1047151313" sldId="272"/>
            <ac:spMk id="2" creationId="{A1FF6435-9104-987C-CD0D-FCE6ABFFAB9F}"/>
          </ac:spMkLst>
        </pc:spChg>
      </pc:sldChg>
      <pc:sldChg chg="modSp del">
        <pc:chgData name="nilmaliyanage99@gmail.com" userId="45f4b247ec592f89" providerId="LiveId" clId="{D18D5C41-68F4-4BD3-A0D9-1DF78C97E6E9}" dt="2022-08-26T15:03:07.052" v="43" actId="47"/>
        <pc:sldMkLst>
          <pc:docMk/>
          <pc:sldMk cId="3512308900" sldId="273"/>
        </pc:sldMkLst>
        <pc:spChg chg="mod">
          <ac:chgData name="nilmaliyanage99@gmail.com" userId="45f4b247ec592f89" providerId="LiveId" clId="{D18D5C41-68F4-4BD3-A0D9-1DF78C97E6E9}" dt="2022-08-26T14:48:06.336" v="8"/>
          <ac:spMkLst>
            <pc:docMk/>
            <pc:sldMk cId="3512308900" sldId="273"/>
            <ac:spMk id="2" creationId="{5CBAEE5A-BDD0-A416-5E01-D77B39D2AEA0}"/>
          </ac:spMkLst>
        </pc:spChg>
        <pc:picChg chg="mod">
          <ac:chgData name="nilmaliyanage99@gmail.com" userId="45f4b247ec592f89" providerId="LiveId" clId="{D18D5C41-68F4-4BD3-A0D9-1DF78C97E6E9}" dt="2022-08-26T14:48:06.336" v="8"/>
          <ac:picMkLst>
            <pc:docMk/>
            <pc:sldMk cId="3512308900" sldId="273"/>
            <ac:picMk id="5" creationId="{F1EC6D44-5D11-7635-386D-766441C63AF5}"/>
          </ac:picMkLst>
        </pc:picChg>
      </pc:sldChg>
      <pc:sldChg chg="modSp del">
        <pc:chgData name="nilmaliyanage99@gmail.com" userId="45f4b247ec592f89" providerId="LiveId" clId="{D18D5C41-68F4-4BD3-A0D9-1DF78C97E6E9}" dt="2022-08-26T15:03:09.462" v="44" actId="47"/>
        <pc:sldMkLst>
          <pc:docMk/>
          <pc:sldMk cId="1827714595" sldId="274"/>
        </pc:sldMkLst>
        <pc:spChg chg="mod">
          <ac:chgData name="nilmaliyanage99@gmail.com" userId="45f4b247ec592f89" providerId="LiveId" clId="{D18D5C41-68F4-4BD3-A0D9-1DF78C97E6E9}" dt="2022-08-26T14:48:06.336" v="8"/>
          <ac:spMkLst>
            <pc:docMk/>
            <pc:sldMk cId="1827714595" sldId="274"/>
            <ac:spMk id="2" creationId="{720D00AC-1791-BF93-15E8-D559DDC58FF7}"/>
          </ac:spMkLst>
        </pc:spChg>
        <pc:picChg chg="mod">
          <ac:chgData name="nilmaliyanage99@gmail.com" userId="45f4b247ec592f89" providerId="LiveId" clId="{D18D5C41-68F4-4BD3-A0D9-1DF78C97E6E9}" dt="2022-08-26T14:48:06.336" v="8"/>
          <ac:picMkLst>
            <pc:docMk/>
            <pc:sldMk cId="1827714595" sldId="274"/>
            <ac:picMk id="5" creationId="{A184E665-2BBC-3B29-7E43-BB52A0D98F9F}"/>
          </ac:picMkLst>
        </pc:picChg>
      </pc:sldChg>
      <pc:sldChg chg="modSp del">
        <pc:chgData name="nilmaliyanage99@gmail.com" userId="45f4b247ec592f89" providerId="LiveId" clId="{D18D5C41-68F4-4BD3-A0D9-1DF78C97E6E9}" dt="2022-08-26T15:03:11.906" v="45" actId="47"/>
        <pc:sldMkLst>
          <pc:docMk/>
          <pc:sldMk cId="420648663" sldId="275"/>
        </pc:sldMkLst>
        <pc:spChg chg="mod">
          <ac:chgData name="nilmaliyanage99@gmail.com" userId="45f4b247ec592f89" providerId="LiveId" clId="{D18D5C41-68F4-4BD3-A0D9-1DF78C97E6E9}" dt="2022-08-26T14:48:06.336" v="8"/>
          <ac:spMkLst>
            <pc:docMk/>
            <pc:sldMk cId="420648663" sldId="275"/>
            <ac:spMk id="2" creationId="{1CE3E8FB-B539-68D6-A264-A0F078F6BD69}"/>
          </ac:spMkLst>
        </pc:spChg>
        <pc:picChg chg="mod">
          <ac:chgData name="nilmaliyanage99@gmail.com" userId="45f4b247ec592f89" providerId="LiveId" clId="{D18D5C41-68F4-4BD3-A0D9-1DF78C97E6E9}" dt="2022-08-26T14:48:06.336" v="8"/>
          <ac:picMkLst>
            <pc:docMk/>
            <pc:sldMk cId="420648663" sldId="275"/>
            <ac:picMk id="5" creationId="{BAA5C176-A792-E8FD-7F20-DD4305FE47E3}"/>
          </ac:picMkLst>
        </pc:picChg>
      </pc:sldChg>
      <pc:sldChg chg="modSp del">
        <pc:chgData name="nilmaliyanage99@gmail.com" userId="45f4b247ec592f89" providerId="LiveId" clId="{D18D5C41-68F4-4BD3-A0D9-1DF78C97E6E9}" dt="2022-08-26T15:03:13.655" v="46" actId="47"/>
        <pc:sldMkLst>
          <pc:docMk/>
          <pc:sldMk cId="1241472159" sldId="276"/>
        </pc:sldMkLst>
        <pc:spChg chg="mod">
          <ac:chgData name="nilmaliyanage99@gmail.com" userId="45f4b247ec592f89" providerId="LiveId" clId="{D18D5C41-68F4-4BD3-A0D9-1DF78C97E6E9}" dt="2022-08-26T14:48:06.336" v="8"/>
          <ac:spMkLst>
            <pc:docMk/>
            <pc:sldMk cId="1241472159" sldId="276"/>
            <ac:spMk id="2" creationId="{D68ADFAA-B26A-9D1A-9C6D-5C6F2ED7EE45}"/>
          </ac:spMkLst>
        </pc:spChg>
        <pc:picChg chg="mod">
          <ac:chgData name="nilmaliyanage99@gmail.com" userId="45f4b247ec592f89" providerId="LiveId" clId="{D18D5C41-68F4-4BD3-A0D9-1DF78C97E6E9}" dt="2022-08-26T14:48:06.336" v="8"/>
          <ac:picMkLst>
            <pc:docMk/>
            <pc:sldMk cId="1241472159" sldId="276"/>
            <ac:picMk id="5" creationId="{475665C4-D96A-E4CC-C707-48CC30B4EC8E}"/>
          </ac:picMkLst>
        </pc:picChg>
      </pc:sldChg>
      <pc:sldChg chg="delSp del delDesignElem">
        <pc:chgData name="nilmaliyanage99@gmail.com" userId="45f4b247ec592f89" providerId="LiveId" clId="{D18D5C41-68F4-4BD3-A0D9-1DF78C97E6E9}" dt="2022-08-26T15:12:19.694" v="78" actId="47"/>
        <pc:sldMkLst>
          <pc:docMk/>
          <pc:sldMk cId="2930839654" sldId="277"/>
        </pc:sldMkLst>
        <pc:spChg chg="del">
          <ac:chgData name="nilmaliyanage99@gmail.com" userId="45f4b247ec592f89" providerId="LiveId" clId="{D18D5C41-68F4-4BD3-A0D9-1DF78C97E6E9}" dt="2022-08-26T14:48:06.336" v="8"/>
          <ac:spMkLst>
            <pc:docMk/>
            <pc:sldMk cId="2930839654" sldId="277"/>
            <ac:spMk id="11" creationId="{F83BAE65-D215-4292-9498-D9610AC2C69F}"/>
          </ac:spMkLst>
        </pc:spChg>
        <pc:spChg chg="del">
          <ac:chgData name="nilmaliyanage99@gmail.com" userId="45f4b247ec592f89" providerId="LiveId" clId="{D18D5C41-68F4-4BD3-A0D9-1DF78C97E6E9}" dt="2022-08-26T14:48:06.336" v="8"/>
          <ac:spMkLst>
            <pc:docMk/>
            <pc:sldMk cId="2930839654" sldId="277"/>
            <ac:spMk id="15" creationId="{86C05757-249C-4F2B-B326-B940FDD9C439}"/>
          </ac:spMkLst>
        </pc:spChg>
        <pc:spChg chg="del">
          <ac:chgData name="nilmaliyanage99@gmail.com" userId="45f4b247ec592f89" providerId="LiveId" clId="{D18D5C41-68F4-4BD3-A0D9-1DF78C97E6E9}" dt="2022-08-26T14:48:06.336" v="8"/>
          <ac:spMkLst>
            <pc:docMk/>
            <pc:sldMk cId="2930839654" sldId="277"/>
            <ac:spMk id="17" creationId="{EE922679-5189-4C5C-9FBB-6839F89C665D}"/>
          </ac:spMkLst>
        </pc:spChg>
        <pc:cxnChg chg="del">
          <ac:chgData name="nilmaliyanage99@gmail.com" userId="45f4b247ec592f89" providerId="LiveId" clId="{D18D5C41-68F4-4BD3-A0D9-1DF78C97E6E9}" dt="2022-08-26T14:48:06.336" v="8"/>
          <ac:cxnSpMkLst>
            <pc:docMk/>
            <pc:sldMk cId="2930839654" sldId="277"/>
            <ac:cxnSpMk id="13" creationId="{5C99ACED-3F9B-471D-97BC-E5D2D23198C0}"/>
          </ac:cxnSpMkLst>
        </pc:cxnChg>
      </pc:sldChg>
      <pc:sldChg chg="delSp del ord delDesignElem">
        <pc:chgData name="nilmaliyanage99@gmail.com" userId="45f4b247ec592f89" providerId="LiveId" clId="{D18D5C41-68F4-4BD3-A0D9-1DF78C97E6E9}" dt="2022-08-26T15:12:17.630" v="77" actId="47"/>
        <pc:sldMkLst>
          <pc:docMk/>
          <pc:sldMk cId="438774953" sldId="278"/>
        </pc:sldMkLst>
        <pc:spChg chg="del">
          <ac:chgData name="nilmaliyanage99@gmail.com" userId="45f4b247ec592f89" providerId="LiveId" clId="{D18D5C41-68F4-4BD3-A0D9-1DF78C97E6E9}" dt="2022-08-26T14:48:06.336" v="8"/>
          <ac:spMkLst>
            <pc:docMk/>
            <pc:sldMk cId="438774953" sldId="278"/>
            <ac:spMk id="12" creationId="{F83BAE65-D215-4292-9498-D9610AC2C69F}"/>
          </ac:spMkLst>
        </pc:spChg>
        <pc:spChg chg="del">
          <ac:chgData name="nilmaliyanage99@gmail.com" userId="45f4b247ec592f89" providerId="LiveId" clId="{D18D5C41-68F4-4BD3-A0D9-1DF78C97E6E9}" dt="2022-08-26T14:48:06.336" v="8"/>
          <ac:spMkLst>
            <pc:docMk/>
            <pc:sldMk cId="438774953" sldId="278"/>
            <ac:spMk id="16" creationId="{86C05757-249C-4F2B-B326-B940FDD9C439}"/>
          </ac:spMkLst>
        </pc:spChg>
        <pc:spChg chg="del">
          <ac:chgData name="nilmaliyanage99@gmail.com" userId="45f4b247ec592f89" providerId="LiveId" clId="{D18D5C41-68F4-4BD3-A0D9-1DF78C97E6E9}" dt="2022-08-26T14:48:06.336" v="8"/>
          <ac:spMkLst>
            <pc:docMk/>
            <pc:sldMk cId="438774953" sldId="278"/>
            <ac:spMk id="18" creationId="{EE922679-5189-4C5C-9FBB-6839F89C665D}"/>
          </ac:spMkLst>
        </pc:spChg>
        <pc:cxnChg chg="del">
          <ac:chgData name="nilmaliyanage99@gmail.com" userId="45f4b247ec592f89" providerId="LiveId" clId="{D18D5C41-68F4-4BD3-A0D9-1DF78C97E6E9}" dt="2022-08-26T14:48:06.336" v="8"/>
          <ac:cxnSpMkLst>
            <pc:docMk/>
            <pc:sldMk cId="438774953" sldId="278"/>
            <ac:cxnSpMk id="14" creationId="{5C99ACED-3F9B-471D-97BC-E5D2D23198C0}"/>
          </ac:cxnSpMkLst>
        </pc:cxnChg>
      </pc:sldChg>
      <pc:sldChg chg="delSp del delDesignElem">
        <pc:chgData name="nilmaliyanage99@gmail.com" userId="45f4b247ec592f89" providerId="LiveId" clId="{D18D5C41-68F4-4BD3-A0D9-1DF78C97E6E9}" dt="2022-08-26T15:12:16.074" v="76" actId="47"/>
        <pc:sldMkLst>
          <pc:docMk/>
          <pc:sldMk cId="3821518260" sldId="279"/>
        </pc:sldMkLst>
        <pc:spChg chg="del">
          <ac:chgData name="nilmaliyanage99@gmail.com" userId="45f4b247ec592f89" providerId="LiveId" clId="{D18D5C41-68F4-4BD3-A0D9-1DF78C97E6E9}" dt="2022-08-26T14:48:06.336" v="8"/>
          <ac:spMkLst>
            <pc:docMk/>
            <pc:sldMk cId="3821518260" sldId="279"/>
            <ac:spMk id="36" creationId="{F83BAE65-D215-4292-9498-D9610AC2C69F}"/>
          </ac:spMkLst>
        </pc:spChg>
        <pc:spChg chg="del">
          <ac:chgData name="nilmaliyanage99@gmail.com" userId="45f4b247ec592f89" providerId="LiveId" clId="{D18D5C41-68F4-4BD3-A0D9-1DF78C97E6E9}" dt="2022-08-26T14:48:06.336" v="8"/>
          <ac:spMkLst>
            <pc:docMk/>
            <pc:sldMk cId="3821518260" sldId="279"/>
            <ac:spMk id="40" creationId="{86C05757-249C-4F2B-B326-B940FDD9C439}"/>
          </ac:spMkLst>
        </pc:spChg>
        <pc:spChg chg="del">
          <ac:chgData name="nilmaliyanage99@gmail.com" userId="45f4b247ec592f89" providerId="LiveId" clId="{D18D5C41-68F4-4BD3-A0D9-1DF78C97E6E9}" dt="2022-08-26T14:48:06.336" v="8"/>
          <ac:spMkLst>
            <pc:docMk/>
            <pc:sldMk cId="3821518260" sldId="279"/>
            <ac:spMk id="42" creationId="{EE922679-5189-4C5C-9FBB-6839F89C665D}"/>
          </ac:spMkLst>
        </pc:spChg>
        <pc:cxnChg chg="del">
          <ac:chgData name="nilmaliyanage99@gmail.com" userId="45f4b247ec592f89" providerId="LiveId" clId="{D18D5C41-68F4-4BD3-A0D9-1DF78C97E6E9}" dt="2022-08-26T14:48:06.336" v="8"/>
          <ac:cxnSpMkLst>
            <pc:docMk/>
            <pc:sldMk cId="3821518260" sldId="279"/>
            <ac:cxnSpMk id="38" creationId="{5C99ACED-3F9B-471D-97BC-E5D2D23198C0}"/>
          </ac:cxnSpMkLst>
        </pc:cxnChg>
      </pc:sldChg>
      <pc:sldChg chg="delSp del delDesignElem">
        <pc:chgData name="nilmaliyanage99@gmail.com" userId="45f4b247ec592f89" providerId="LiveId" clId="{D18D5C41-68F4-4BD3-A0D9-1DF78C97E6E9}" dt="2022-08-26T15:12:14.300" v="75" actId="47"/>
        <pc:sldMkLst>
          <pc:docMk/>
          <pc:sldMk cId="621183840" sldId="280"/>
        </pc:sldMkLst>
        <pc:spChg chg="del">
          <ac:chgData name="nilmaliyanage99@gmail.com" userId="45f4b247ec592f89" providerId="LiveId" clId="{D18D5C41-68F4-4BD3-A0D9-1DF78C97E6E9}" dt="2022-08-26T14:48:06.336" v="8"/>
          <ac:spMkLst>
            <pc:docMk/>
            <pc:sldMk cId="621183840" sldId="280"/>
            <ac:spMk id="37" creationId="{605A42EF-68E6-4808-81CD-E5ABD0ED92CA}"/>
          </ac:spMkLst>
        </pc:spChg>
        <pc:spChg chg="del">
          <ac:chgData name="nilmaliyanage99@gmail.com" userId="45f4b247ec592f89" providerId="LiveId" clId="{D18D5C41-68F4-4BD3-A0D9-1DF78C97E6E9}" dt="2022-08-26T14:48:06.336" v="8"/>
          <ac:spMkLst>
            <pc:docMk/>
            <pc:sldMk cId="621183840" sldId="280"/>
            <ac:spMk id="40" creationId="{3FE9C285-56FB-4B36-8ECA-C2D6596AA906}"/>
          </ac:spMkLst>
        </pc:spChg>
        <pc:spChg chg="del">
          <ac:chgData name="nilmaliyanage99@gmail.com" userId="45f4b247ec592f89" providerId="LiveId" clId="{D18D5C41-68F4-4BD3-A0D9-1DF78C97E6E9}" dt="2022-08-26T14:48:06.336" v="8"/>
          <ac:spMkLst>
            <pc:docMk/>
            <pc:sldMk cId="621183840" sldId="280"/>
            <ac:spMk id="41" creationId="{937C076B-00B1-4629-B27F-A86F9885FB4D}"/>
          </ac:spMkLst>
        </pc:spChg>
        <pc:cxnChg chg="del">
          <ac:chgData name="nilmaliyanage99@gmail.com" userId="45f4b247ec592f89" providerId="LiveId" clId="{D18D5C41-68F4-4BD3-A0D9-1DF78C97E6E9}" dt="2022-08-26T14:48:06.336" v="8"/>
          <ac:cxnSpMkLst>
            <pc:docMk/>
            <pc:sldMk cId="621183840" sldId="280"/>
            <ac:cxnSpMk id="38" creationId="{3C4A154E-1950-4755-A5FC-5998EE0CC14B}"/>
          </ac:cxnSpMkLst>
        </pc:cxnChg>
      </pc:sldChg>
      <pc:sldChg chg="delSp del delDesignElem">
        <pc:chgData name="nilmaliyanage99@gmail.com" userId="45f4b247ec592f89" providerId="LiveId" clId="{D18D5C41-68F4-4BD3-A0D9-1DF78C97E6E9}" dt="2022-08-26T15:12:11.510" v="74" actId="47"/>
        <pc:sldMkLst>
          <pc:docMk/>
          <pc:sldMk cId="4254455064" sldId="281"/>
        </pc:sldMkLst>
        <pc:spChg chg="del">
          <ac:chgData name="nilmaliyanage99@gmail.com" userId="45f4b247ec592f89" providerId="LiveId" clId="{D18D5C41-68F4-4BD3-A0D9-1DF78C97E6E9}" dt="2022-08-26T14:48:06.336" v="8"/>
          <ac:spMkLst>
            <pc:docMk/>
            <pc:sldMk cId="4254455064" sldId="281"/>
            <ac:spMk id="11" creationId="{F83BAE65-D215-4292-9498-D9610AC2C69F}"/>
          </ac:spMkLst>
        </pc:spChg>
        <pc:spChg chg="del">
          <ac:chgData name="nilmaliyanage99@gmail.com" userId="45f4b247ec592f89" providerId="LiveId" clId="{D18D5C41-68F4-4BD3-A0D9-1DF78C97E6E9}" dt="2022-08-26T14:48:06.336" v="8"/>
          <ac:spMkLst>
            <pc:docMk/>
            <pc:sldMk cId="4254455064" sldId="281"/>
            <ac:spMk id="15" creationId="{86C05757-249C-4F2B-B326-B940FDD9C439}"/>
          </ac:spMkLst>
        </pc:spChg>
        <pc:spChg chg="del">
          <ac:chgData name="nilmaliyanage99@gmail.com" userId="45f4b247ec592f89" providerId="LiveId" clId="{D18D5C41-68F4-4BD3-A0D9-1DF78C97E6E9}" dt="2022-08-26T14:48:06.336" v="8"/>
          <ac:spMkLst>
            <pc:docMk/>
            <pc:sldMk cId="4254455064" sldId="281"/>
            <ac:spMk id="17" creationId="{EE922679-5189-4C5C-9FBB-6839F89C665D}"/>
          </ac:spMkLst>
        </pc:spChg>
        <pc:cxnChg chg="del">
          <ac:chgData name="nilmaliyanage99@gmail.com" userId="45f4b247ec592f89" providerId="LiveId" clId="{D18D5C41-68F4-4BD3-A0D9-1DF78C97E6E9}" dt="2022-08-26T14:48:06.336" v="8"/>
          <ac:cxnSpMkLst>
            <pc:docMk/>
            <pc:sldMk cId="4254455064" sldId="281"/>
            <ac:cxnSpMk id="13" creationId="{5C99ACED-3F9B-471D-97BC-E5D2D23198C0}"/>
          </ac:cxnSpMkLst>
        </pc:cxnChg>
      </pc:sldChg>
      <pc:sldChg chg="addSp delSp modSp new mod">
        <pc:chgData name="nilmaliyanage99@gmail.com" userId="45f4b247ec592f89" providerId="LiveId" clId="{D18D5C41-68F4-4BD3-A0D9-1DF78C97E6E9}" dt="2022-08-26T15:13:56.156" v="85" actId="20577"/>
        <pc:sldMkLst>
          <pc:docMk/>
          <pc:sldMk cId="3054966425" sldId="283"/>
        </pc:sldMkLst>
        <pc:spChg chg="mod">
          <ac:chgData name="nilmaliyanage99@gmail.com" userId="45f4b247ec592f89" providerId="LiveId" clId="{D18D5C41-68F4-4BD3-A0D9-1DF78C97E6E9}" dt="2022-08-26T15:13:56.156" v="85" actId="20577"/>
          <ac:spMkLst>
            <pc:docMk/>
            <pc:sldMk cId="3054966425" sldId="283"/>
            <ac:spMk id="2" creationId="{8521680C-F6E3-4A4E-B7CD-1667A919368C}"/>
          </ac:spMkLst>
        </pc:spChg>
        <pc:spChg chg="del">
          <ac:chgData name="nilmaliyanage99@gmail.com" userId="45f4b247ec592f89" providerId="LiveId" clId="{D18D5C41-68F4-4BD3-A0D9-1DF78C97E6E9}" dt="2022-08-26T15:13:14.976" v="81"/>
          <ac:spMkLst>
            <pc:docMk/>
            <pc:sldMk cId="3054966425" sldId="283"/>
            <ac:spMk id="3" creationId="{39FCA0D0-B4BE-E681-B97E-D378267BF19F}"/>
          </ac:spMkLst>
        </pc:spChg>
        <pc:spChg chg="mod">
          <ac:chgData name="nilmaliyanage99@gmail.com" userId="45f4b247ec592f89" providerId="LiveId" clId="{D18D5C41-68F4-4BD3-A0D9-1DF78C97E6E9}" dt="2022-08-26T15:13:50.546" v="83" actId="255"/>
          <ac:spMkLst>
            <pc:docMk/>
            <pc:sldMk cId="3054966425" sldId="283"/>
            <ac:spMk id="4" creationId="{939FBA3F-F437-4E5C-CF8C-618097C46C26}"/>
          </ac:spMkLst>
        </pc:spChg>
        <pc:picChg chg="add mod">
          <ac:chgData name="nilmaliyanage99@gmail.com" userId="45f4b247ec592f89" providerId="LiveId" clId="{D18D5C41-68F4-4BD3-A0D9-1DF78C97E6E9}" dt="2022-08-26T15:13:14.976" v="81"/>
          <ac:picMkLst>
            <pc:docMk/>
            <pc:sldMk cId="3054966425" sldId="283"/>
            <ac:picMk id="5" creationId="{B4CEE625-623D-DCA8-AC50-6D78C1646ACD}"/>
          </ac:picMkLst>
        </pc:picChg>
      </pc:sldChg>
      <pc:sldChg chg="modSp new del mod">
        <pc:chgData name="nilmaliyanage99@gmail.com" userId="45f4b247ec592f89" providerId="LiveId" clId="{D18D5C41-68F4-4BD3-A0D9-1DF78C97E6E9}" dt="2022-08-26T15:15:03.047" v="89" actId="680"/>
        <pc:sldMkLst>
          <pc:docMk/>
          <pc:sldMk cId="2970882005" sldId="284"/>
        </pc:sldMkLst>
        <pc:spChg chg="mod">
          <ac:chgData name="nilmaliyanage99@gmail.com" userId="45f4b247ec592f89" providerId="LiveId" clId="{D18D5C41-68F4-4BD3-A0D9-1DF78C97E6E9}" dt="2022-08-26T15:15:02.226" v="88"/>
          <ac:spMkLst>
            <pc:docMk/>
            <pc:sldMk cId="2970882005" sldId="284"/>
            <ac:spMk id="2" creationId="{E3B9D4AF-4588-E396-D875-73E5BDEB516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778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21830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6540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8048B-57AF-4F53-BC84-8E0A1033FBEC}"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5134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8048B-57AF-4F53-BC84-8E0A1033FBEC}" type="datetimeFigureOut">
              <a:rPr lang="en-US" smtClean="0"/>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8A8A1B-4E1E-43EF-8A39-7D4A3879B94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4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8048B-57AF-4F53-BC84-8E0A1033FBEC}" type="datetimeFigureOut">
              <a:rPr lang="en-US" smtClean="0"/>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0547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8048B-57AF-4F53-BC84-8E0A1033FBEC}" type="datetimeFigureOut">
              <a:rPr lang="en-US" smtClean="0"/>
              <a:t>9/2/2022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77354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8048B-57AF-4F53-BC84-8E0A1033FBEC}" type="datetimeFigureOut">
              <a:rPr lang="en-US" smtClean="0"/>
              <a:t>9/2/2022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586940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08048B-57AF-4F53-BC84-8E0A1033FBEC}" type="datetimeFigureOut">
              <a:rPr lang="en-US" smtClean="0"/>
              <a:t>9/2/2022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5084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208048B-57AF-4F53-BC84-8E0A1033FBEC}" type="datetimeFigureOut">
              <a:rPr lang="en-US" smtClean="0"/>
              <a:t>9/2/2022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D8A8A1B-4E1E-43EF-8A39-7D4A3879B941}" type="slidenum">
              <a:rPr lang="en-US" smtClean="0"/>
              <a:t>‹#›</a:t>
            </a:fld>
            <a:endParaRPr lang="en-US"/>
          </a:p>
        </p:txBody>
      </p:sp>
    </p:spTree>
    <p:extLst>
      <p:ext uri="{BB962C8B-B14F-4D97-AF65-F5344CB8AC3E}">
        <p14:creationId xmlns:p14="http://schemas.microsoft.com/office/powerpoint/2010/main" val="289288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8048B-57AF-4F53-BC84-8E0A1033FBEC}" type="datetimeFigureOut">
              <a:rPr lang="en-US" smtClean="0"/>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94525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08048B-57AF-4F53-BC84-8E0A1033FBEC}" type="datetimeFigureOut">
              <a:rPr lang="en-US" smtClean="0"/>
              <a:pPr/>
              <a:t>9/2/2022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D8A8A1B-4E1E-43EF-8A39-7D4A3879B941}"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11532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D78896F7-0083-1962-8F84-8F11E0A0DB71}"/>
              </a:ext>
            </a:extLst>
          </p:cNvPr>
          <p:cNvPicPr>
            <a:picLocks noChangeAspect="1"/>
          </p:cNvPicPr>
          <p:nvPr/>
        </p:nvPicPr>
        <p:blipFill rotWithShape="1">
          <a:blip r:embed="rId2">
            <a:duotone>
              <a:schemeClr val="bg2">
                <a:shade val="45000"/>
                <a:satMod val="135000"/>
              </a:schemeClr>
              <a:prstClr val="white"/>
            </a:duotone>
            <a:alphaModFix amt="35000"/>
          </a:blip>
          <a:srcRect t="10283" b="7899"/>
          <a:stretch/>
        </p:blipFill>
        <p:spPr>
          <a:xfrm>
            <a:off x="20" y="11585"/>
            <a:ext cx="12191980" cy="6857990"/>
          </a:xfrm>
          <a:prstGeom prst="rect">
            <a:avLst/>
          </a:prstGeom>
        </p:spPr>
      </p:pic>
      <p:sp>
        <p:nvSpPr>
          <p:cNvPr id="2" name="Title 1">
            <a:extLst>
              <a:ext uri="{FF2B5EF4-FFF2-40B4-BE49-F238E27FC236}">
                <a16:creationId xmlns:a16="http://schemas.microsoft.com/office/drawing/2014/main" id="{2DA3D909-BFF9-5B0A-1828-7AADD9F174B6}"/>
              </a:ext>
            </a:extLst>
          </p:cNvPr>
          <p:cNvSpPr>
            <a:spLocks noGrp="1"/>
          </p:cNvSpPr>
          <p:nvPr>
            <p:ph type="ctrTitle"/>
          </p:nvPr>
        </p:nvSpPr>
        <p:spPr>
          <a:xfrm>
            <a:off x="1097280" y="758952"/>
            <a:ext cx="10058400" cy="3566160"/>
          </a:xfrm>
        </p:spPr>
        <p:txBody>
          <a:bodyPr>
            <a:normAutofit/>
          </a:bodyPr>
          <a:lstStyle/>
          <a:p>
            <a:r>
              <a:rPr lang="en-US" dirty="0">
                <a:latin typeface="Amasis MT Pro Black" panose="02040A04050005020304" pitchFamily="18" charset="0"/>
              </a:rPr>
              <a:t>Courier Tracking Mobile Application</a:t>
            </a:r>
          </a:p>
        </p:txBody>
      </p:sp>
      <p:sp>
        <p:nvSpPr>
          <p:cNvPr id="3" name="Subtitle 2">
            <a:extLst>
              <a:ext uri="{FF2B5EF4-FFF2-40B4-BE49-F238E27FC236}">
                <a16:creationId xmlns:a16="http://schemas.microsoft.com/office/drawing/2014/main" id="{A7F88F10-63F7-774D-A398-67C2AA6A04BD}"/>
              </a:ext>
            </a:extLst>
          </p:cNvPr>
          <p:cNvSpPr>
            <a:spLocks noGrp="1"/>
          </p:cNvSpPr>
          <p:nvPr>
            <p:ph type="subTitle" idx="1"/>
          </p:nvPr>
        </p:nvSpPr>
        <p:spPr>
          <a:xfrm>
            <a:off x="1100051" y="4455620"/>
            <a:ext cx="10058400" cy="1143000"/>
          </a:xfrm>
        </p:spPr>
        <p:txBody>
          <a:bodyPr>
            <a:normAutofit/>
          </a:bodyPr>
          <a:lstStyle/>
          <a:p>
            <a:r>
              <a:rPr lang="en-US">
                <a:solidFill>
                  <a:schemeClr val="tx1">
                    <a:lumMod val="85000"/>
                    <a:lumOff val="15000"/>
                  </a:schemeClr>
                </a:solidFill>
                <a:latin typeface="Amasis MT Pro Black" panose="02040A04050005020304" pitchFamily="18" charset="0"/>
              </a:rPr>
              <a:t>N.N.D.G. Liyanage</a:t>
            </a:r>
          </a:p>
          <a:p>
            <a:r>
              <a:rPr lang="en-US">
                <a:solidFill>
                  <a:schemeClr val="tx1">
                    <a:lumMod val="85000"/>
                    <a:lumOff val="15000"/>
                  </a:schemeClr>
                </a:solidFill>
                <a:latin typeface="Amasis MT Pro Black" panose="02040A04050005020304" pitchFamily="18" charset="0"/>
              </a:rPr>
              <a:t>10707256</a:t>
            </a:r>
          </a:p>
        </p:txBody>
      </p:sp>
      <p:cxnSp>
        <p:nvCxnSpPr>
          <p:cNvPr id="10" name="Straight Connector 9">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147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815B-A9CC-66EA-D481-A66133720FD7}"/>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Technologies used</a:t>
            </a:r>
            <a:endParaRPr lang="en-US" dirty="0"/>
          </a:p>
        </p:txBody>
      </p:sp>
      <p:sp>
        <p:nvSpPr>
          <p:cNvPr id="3" name="Content Placeholder 2">
            <a:extLst>
              <a:ext uri="{FF2B5EF4-FFF2-40B4-BE49-F238E27FC236}">
                <a16:creationId xmlns:a16="http://schemas.microsoft.com/office/drawing/2014/main" id="{E4BDB33C-767B-2C70-07AC-41ED1B742DEE}"/>
              </a:ext>
            </a:extLst>
          </p:cNvPr>
          <p:cNvSpPr>
            <a:spLocks noGrp="1"/>
          </p:cNvSpPr>
          <p:nvPr>
            <p:ph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Firebase Cloud </a:t>
            </a:r>
            <a:r>
              <a:rPr kumimoji="0" lang="en-US" sz="2400" b="1" i="0" u="none" strike="noStrike" kern="1200" cap="none" spc="0" normalizeH="0" baseline="0" noProof="0" dirty="0" err="1">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Firestore</a:t>
            </a:r>
            <a:endPar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Firebase Cloud </a:t>
            </a:r>
            <a:r>
              <a:rPr kumimoji="0" lang="en-US" sz="2400" b="0" i="0" u="none" strike="noStrike" kern="1200" cap="none" spc="0" normalizeH="0" baseline="0" noProof="0" dirty="0" err="1">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Firestore</a:t>
            </a:r>
            <a:r>
              <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 comes in the form of a cloud-based NoSQL database server that excels at data storage and sync. In reality, native SDKs enable web and mobile apps to communicate directly with </a:t>
            </a:r>
            <a:r>
              <a:rPr kumimoji="0" lang="en-US" sz="2400" b="0" i="0" u="none" strike="noStrike" kern="1200" cap="none" spc="0" normalizeH="0" baseline="0" noProof="0" dirty="0" err="1">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Firestore</a:t>
            </a:r>
            <a:r>
              <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 </a:t>
            </a:r>
          </a:p>
          <a:p>
            <a:endParaRPr lang="en-US" dirty="0"/>
          </a:p>
        </p:txBody>
      </p:sp>
      <p:pic>
        <p:nvPicPr>
          <p:cNvPr id="4" name="Picture 3">
            <a:extLst>
              <a:ext uri="{FF2B5EF4-FFF2-40B4-BE49-F238E27FC236}">
                <a16:creationId xmlns:a16="http://schemas.microsoft.com/office/drawing/2014/main" id="{4888283F-FD16-BB13-9517-5DD0A3B6DA16}"/>
              </a:ext>
            </a:extLst>
          </p:cNvPr>
          <p:cNvPicPr>
            <a:picLocks noChangeAspect="1"/>
          </p:cNvPicPr>
          <p:nvPr/>
        </p:nvPicPr>
        <p:blipFill>
          <a:blip r:embed="rId2"/>
          <a:stretch>
            <a:fillRect/>
          </a:stretch>
        </p:blipFill>
        <p:spPr>
          <a:xfrm>
            <a:off x="4114800" y="3600384"/>
            <a:ext cx="3537097" cy="2668337"/>
          </a:xfrm>
          <a:prstGeom prst="rect">
            <a:avLst/>
          </a:prstGeom>
        </p:spPr>
      </p:pic>
    </p:spTree>
    <p:extLst>
      <p:ext uri="{BB962C8B-B14F-4D97-AF65-F5344CB8AC3E}">
        <p14:creationId xmlns:p14="http://schemas.microsoft.com/office/powerpoint/2010/main" val="330486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8B1-350A-8E28-748C-8C1D50940640}"/>
              </a:ext>
            </a:extLst>
          </p:cNvPr>
          <p:cNvSpPr>
            <a:spLocks noGrp="1"/>
          </p:cNvSpPr>
          <p:nvPr>
            <p:ph type="title"/>
          </p:nvPr>
        </p:nvSpPr>
        <p:spPr>
          <a:xfrm>
            <a:off x="1097280" y="225643"/>
            <a:ext cx="10058400" cy="1450757"/>
          </a:xfrm>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Technologies used</a:t>
            </a:r>
            <a:endParaRPr lang="en-US" dirty="0"/>
          </a:p>
        </p:txBody>
      </p:sp>
      <p:sp>
        <p:nvSpPr>
          <p:cNvPr id="3" name="Content Placeholder 2">
            <a:extLst>
              <a:ext uri="{FF2B5EF4-FFF2-40B4-BE49-F238E27FC236}">
                <a16:creationId xmlns:a16="http://schemas.microsoft.com/office/drawing/2014/main" id="{8D344748-0F57-12F4-E2F5-86B061EACBA0}"/>
              </a:ext>
            </a:extLst>
          </p:cNvPr>
          <p:cNvSpPr>
            <a:spLocks noGrp="1"/>
          </p:cNvSpPr>
          <p:nvPr>
            <p:ph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Firebase Authentication </a:t>
            </a:r>
            <a:endPar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dirty="0">
                <a:ln>
                  <a:noFill/>
                </a:ln>
                <a:solidFill>
                  <a:prstClr val="black">
                    <a:lumMod val="85000"/>
                    <a:lumOff val="15000"/>
                  </a:prstClr>
                </a:solidFill>
                <a:effectLst/>
                <a:uLnTx/>
                <a:uFillTx/>
                <a:latin typeface="Carlito" panose="020F0502020204030204" pitchFamily="34" charset="0"/>
                <a:ea typeface="+mn-ea"/>
                <a:cs typeface="Carlito" panose="020F0502020204030204" pitchFamily="34" charset="0"/>
              </a:rPr>
              <a:t>To authenticate clients to applications, Firebase Authentication provides backend services, easy-to-use SDKs, and ready-made UI libraries. It supports authentication via email addresses, passwords, and phone numbers. </a:t>
            </a:r>
          </a:p>
          <a:p>
            <a:endParaRPr lang="en-US" dirty="0"/>
          </a:p>
        </p:txBody>
      </p:sp>
      <p:pic>
        <p:nvPicPr>
          <p:cNvPr id="4" name="Picture 3">
            <a:extLst>
              <a:ext uri="{FF2B5EF4-FFF2-40B4-BE49-F238E27FC236}">
                <a16:creationId xmlns:a16="http://schemas.microsoft.com/office/drawing/2014/main" id="{4B649E18-6B30-437F-372E-E1302EC2D184}"/>
              </a:ext>
            </a:extLst>
          </p:cNvPr>
          <p:cNvPicPr>
            <a:picLocks noChangeAspect="1"/>
          </p:cNvPicPr>
          <p:nvPr/>
        </p:nvPicPr>
        <p:blipFill>
          <a:blip r:embed="rId2"/>
          <a:stretch>
            <a:fillRect/>
          </a:stretch>
        </p:blipFill>
        <p:spPr>
          <a:xfrm>
            <a:off x="3675694" y="3928794"/>
            <a:ext cx="4474852" cy="1804572"/>
          </a:xfrm>
          <a:prstGeom prst="rect">
            <a:avLst/>
          </a:prstGeom>
        </p:spPr>
      </p:pic>
    </p:spTree>
    <p:extLst>
      <p:ext uri="{BB962C8B-B14F-4D97-AF65-F5344CB8AC3E}">
        <p14:creationId xmlns:p14="http://schemas.microsoft.com/office/powerpoint/2010/main" val="103550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F6884E-B164-73F5-870A-F2B64267BA7B}"/>
              </a:ext>
            </a:extLst>
          </p:cNvPr>
          <p:cNvSpPr>
            <a:spLocks noGrp="1"/>
          </p:cNvSpPr>
          <p:nvPr>
            <p:ph idx="1"/>
          </p:nvPr>
        </p:nvSpPr>
        <p:spPr/>
        <p:txBody>
          <a:bodyPr>
            <a:normAutofit/>
          </a:bodyPr>
          <a:lstStyle/>
          <a:p>
            <a:r>
              <a:rPr lang="en-US" sz="3600" dirty="0"/>
              <a:t>You can log into this courier tracking mobile application in 3 ways. As Admin, Customer and Rider. I will explain what features these 3 people have.</a:t>
            </a:r>
          </a:p>
        </p:txBody>
      </p:sp>
    </p:spTree>
    <p:extLst>
      <p:ext uri="{BB962C8B-B14F-4D97-AF65-F5344CB8AC3E}">
        <p14:creationId xmlns:p14="http://schemas.microsoft.com/office/powerpoint/2010/main" val="202746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DE59-3C9C-5FC9-C4CE-93B3A03BF37C}"/>
              </a:ext>
            </a:extLst>
          </p:cNvPr>
          <p:cNvSpPr>
            <a:spLocks noGrp="1"/>
          </p:cNvSpPr>
          <p:nvPr>
            <p:ph type="title"/>
          </p:nvPr>
        </p:nvSpPr>
        <p:spPr/>
        <p:txBody>
          <a:bodyPr/>
          <a:lstStyle/>
          <a:p>
            <a:r>
              <a:rPr lang="en-US" dirty="0">
                <a:solidFill>
                  <a:prstClr val="black">
                    <a:lumMod val="75000"/>
                    <a:lumOff val="25000"/>
                  </a:prstClr>
                </a:solidFill>
                <a:latin typeface="Amasis MT Pro Black" panose="02040A04050005020304" pitchFamily="18" charset="0"/>
              </a:rPr>
              <a:t>Admin</a:t>
            </a:r>
            <a:endParaRPr lang="en-US" dirty="0"/>
          </a:p>
        </p:txBody>
      </p:sp>
      <p:sp>
        <p:nvSpPr>
          <p:cNvPr id="3" name="Content Placeholder 2">
            <a:extLst>
              <a:ext uri="{FF2B5EF4-FFF2-40B4-BE49-F238E27FC236}">
                <a16:creationId xmlns:a16="http://schemas.microsoft.com/office/drawing/2014/main" id="{60CE9832-7E1E-AC9D-9167-CAE90DFF148E}"/>
              </a:ext>
            </a:extLst>
          </p:cNvPr>
          <p:cNvSpPr>
            <a:spLocks noGrp="1"/>
          </p:cNvSpPr>
          <p:nvPr>
            <p:ph idx="1"/>
          </p:nvPr>
        </p:nvSpPr>
        <p:spPr/>
        <p:txBody>
          <a:bodyPr/>
          <a:lstStyle/>
          <a:p>
            <a:pPr>
              <a:buFont typeface="Arial" panose="020B0604020202020204" pitchFamily="34" charset="0"/>
              <a:buChar char="•"/>
            </a:pPr>
            <a:r>
              <a:rPr lang="en-US" sz="2800" dirty="0"/>
              <a:t>When talking about admin, it is admin who can enter parcel details. Only admin has the right to enter new orders data.</a:t>
            </a:r>
          </a:p>
          <a:p>
            <a:pPr>
              <a:buFont typeface="Arial" panose="020B0604020202020204" pitchFamily="34" charset="0"/>
              <a:buChar char="•"/>
            </a:pPr>
            <a:r>
              <a:rPr lang="en-US" sz="2800" dirty="0"/>
              <a:t>Only admin can see the rider list and customer list registered here as well as pending orders, ongoing orders, and complete orders.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9768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0264-214C-1BCE-3D88-8AE50A930CEC}"/>
              </a:ext>
            </a:extLst>
          </p:cNvPr>
          <p:cNvSpPr>
            <a:spLocks noGrp="1"/>
          </p:cNvSpPr>
          <p:nvPr>
            <p:ph type="title"/>
          </p:nvPr>
        </p:nvSpPr>
        <p:spPr/>
        <p:txBody>
          <a:bodyPr/>
          <a:lstStyle/>
          <a:p>
            <a:r>
              <a:rPr lang="en-US" dirty="0">
                <a:solidFill>
                  <a:prstClr val="black">
                    <a:lumMod val="75000"/>
                    <a:lumOff val="25000"/>
                  </a:prstClr>
                </a:solidFill>
                <a:latin typeface="Amasis MT Pro Black" panose="02040A04050005020304" pitchFamily="18" charset="0"/>
              </a:rPr>
              <a:t>Customer</a:t>
            </a:r>
            <a:endParaRPr lang="en-US" dirty="0"/>
          </a:p>
        </p:txBody>
      </p:sp>
      <p:sp>
        <p:nvSpPr>
          <p:cNvPr id="3" name="Content Placeholder 2">
            <a:extLst>
              <a:ext uri="{FF2B5EF4-FFF2-40B4-BE49-F238E27FC236}">
                <a16:creationId xmlns:a16="http://schemas.microsoft.com/office/drawing/2014/main" id="{0644D61B-7602-9AEB-AB8C-AB8578849EDE}"/>
              </a:ext>
            </a:extLst>
          </p:cNvPr>
          <p:cNvSpPr>
            <a:spLocks noGrp="1"/>
          </p:cNvSpPr>
          <p:nvPr>
            <p:ph idx="1"/>
          </p:nvPr>
        </p:nvSpPr>
        <p:spPr/>
        <p:txBody>
          <a:bodyPr>
            <a:normAutofit/>
          </a:bodyPr>
          <a:lstStyle/>
          <a:p>
            <a:pPr>
              <a:buFont typeface="Arial" panose="020B0604020202020204" pitchFamily="34" charset="0"/>
              <a:buChar char="•"/>
            </a:pPr>
            <a:r>
              <a:rPr lang="en-US" sz="2800" dirty="0"/>
              <a:t>When registered as a customer in this app, the admin can enter the data and check whether the respective customer's parcel is under pending orders or ongoing order at that time.</a:t>
            </a:r>
          </a:p>
          <a:p>
            <a:pPr>
              <a:buFont typeface="Arial" panose="020B0604020202020204" pitchFamily="34" charset="0"/>
              <a:buChar char="•"/>
            </a:pPr>
            <a:r>
              <a:rPr lang="en-US" sz="2800" dirty="0"/>
              <a:t>Customer can call the rider they want</a:t>
            </a:r>
          </a:p>
          <a:p>
            <a:pPr>
              <a:buFont typeface="Arial" panose="020B0604020202020204" pitchFamily="34" charset="0"/>
              <a:buChar char="•"/>
            </a:pPr>
            <a:r>
              <a:rPr lang="en-US" sz="2800" dirty="0"/>
              <a:t>An important feature here is that after the customer receives the parcel, when the QR is scanned by the rider, the admin can confirm that the parcel has been received by the customer.</a:t>
            </a:r>
          </a:p>
        </p:txBody>
      </p:sp>
    </p:spTree>
    <p:extLst>
      <p:ext uri="{BB962C8B-B14F-4D97-AF65-F5344CB8AC3E}">
        <p14:creationId xmlns:p14="http://schemas.microsoft.com/office/powerpoint/2010/main" val="210549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4A9F-216B-C7B4-88D6-8AD052BD0D9B}"/>
              </a:ext>
            </a:extLst>
          </p:cNvPr>
          <p:cNvSpPr>
            <a:spLocks noGrp="1"/>
          </p:cNvSpPr>
          <p:nvPr>
            <p:ph type="title"/>
          </p:nvPr>
        </p:nvSpPr>
        <p:spPr/>
        <p:txBody>
          <a:bodyPr/>
          <a:lstStyle/>
          <a:p>
            <a:r>
              <a:rPr lang="en-US" dirty="0">
                <a:solidFill>
                  <a:prstClr val="black">
                    <a:lumMod val="75000"/>
                    <a:lumOff val="25000"/>
                  </a:prstClr>
                </a:solidFill>
                <a:latin typeface="Amasis MT Pro Black" panose="02040A04050005020304" pitchFamily="18" charset="0"/>
              </a:rPr>
              <a:t>Rider</a:t>
            </a:r>
            <a:endParaRPr lang="en-US" dirty="0"/>
          </a:p>
        </p:txBody>
      </p:sp>
      <p:sp>
        <p:nvSpPr>
          <p:cNvPr id="3" name="Content Placeholder 2">
            <a:extLst>
              <a:ext uri="{FF2B5EF4-FFF2-40B4-BE49-F238E27FC236}">
                <a16:creationId xmlns:a16="http://schemas.microsoft.com/office/drawing/2014/main" id="{7808ED98-06C9-96B1-F18D-D0B7568D7DC9}"/>
              </a:ext>
            </a:extLst>
          </p:cNvPr>
          <p:cNvSpPr>
            <a:spLocks noGrp="1"/>
          </p:cNvSpPr>
          <p:nvPr>
            <p:ph idx="1"/>
          </p:nvPr>
        </p:nvSpPr>
        <p:spPr/>
        <p:txBody>
          <a:bodyPr>
            <a:normAutofit/>
          </a:bodyPr>
          <a:lstStyle/>
          <a:p>
            <a:pPr>
              <a:buFont typeface="Arial" panose="020B0604020202020204" pitchFamily="34" charset="0"/>
              <a:buChar char="•"/>
            </a:pPr>
            <a:r>
              <a:rPr lang="en-US" sz="2400" dirty="0"/>
              <a:t>When a rider registers in this app, he can view current orders, pending orders, and complete orders. Also, the call customer option has been provided to make it easier to contact the customer during parcel delivery. The rider can check the easiest route to the customer address, the travel time and the route through the google map.</a:t>
            </a:r>
          </a:p>
        </p:txBody>
      </p:sp>
    </p:spTree>
    <p:extLst>
      <p:ext uri="{BB962C8B-B14F-4D97-AF65-F5344CB8AC3E}">
        <p14:creationId xmlns:p14="http://schemas.microsoft.com/office/powerpoint/2010/main" val="76561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E920-893F-D537-1789-5C000FFAD1FC}"/>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7362B3AA-519E-305D-A8DF-F90AB6F8F471}"/>
              </a:ext>
            </a:extLst>
          </p:cNvPr>
          <p:cNvSpPr>
            <a:spLocks noGrp="1"/>
          </p:cNvSpPr>
          <p:nvPr>
            <p:ph sz="half" idx="2"/>
          </p:nvPr>
        </p:nvSpPr>
        <p:spPr/>
        <p:txBody>
          <a:bodyPr>
            <a:normAutofit/>
          </a:bodyPr>
          <a:lstStyle/>
          <a:p>
            <a:r>
              <a:rPr lang="en-US" sz="2400" dirty="0"/>
              <a:t>This is the Main page of the courier tracking mobile application. The Admins, Riders and the Customers can login to this app by giving their own email and password to sign in. Users can log in to the system through the login page.</a:t>
            </a:r>
          </a:p>
        </p:txBody>
      </p:sp>
      <p:pic>
        <p:nvPicPr>
          <p:cNvPr id="7" name="Content Placeholder 6">
            <a:extLst>
              <a:ext uri="{FF2B5EF4-FFF2-40B4-BE49-F238E27FC236}">
                <a16:creationId xmlns:a16="http://schemas.microsoft.com/office/drawing/2014/main" id="{8BE4CDAB-91F0-0086-2CB9-C05149968C6A}"/>
              </a:ext>
            </a:extLst>
          </p:cNvPr>
          <p:cNvPicPr>
            <a:picLocks noGrp="1" noChangeAspect="1"/>
          </p:cNvPicPr>
          <p:nvPr>
            <p:ph sz="half" idx="1"/>
          </p:nvPr>
        </p:nvPicPr>
        <p:blipFill>
          <a:blip r:embed="rId2"/>
          <a:stretch>
            <a:fillRect/>
          </a:stretch>
        </p:blipFill>
        <p:spPr>
          <a:xfrm>
            <a:off x="2618139" y="1846263"/>
            <a:ext cx="1896360" cy="4022725"/>
          </a:xfrm>
          <a:prstGeom prst="rect">
            <a:avLst/>
          </a:prstGeom>
        </p:spPr>
      </p:pic>
    </p:spTree>
    <p:extLst>
      <p:ext uri="{BB962C8B-B14F-4D97-AF65-F5344CB8AC3E}">
        <p14:creationId xmlns:p14="http://schemas.microsoft.com/office/powerpoint/2010/main" val="126821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1574-78B3-9CDE-72B9-DFD8F2646FCE}"/>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BD403C2F-BEB5-F496-4568-209DCA43A1EB}"/>
              </a:ext>
            </a:extLst>
          </p:cNvPr>
          <p:cNvSpPr>
            <a:spLocks noGrp="1"/>
          </p:cNvSpPr>
          <p:nvPr>
            <p:ph sz="half" idx="2"/>
          </p:nvPr>
        </p:nvSpPr>
        <p:spPr/>
        <p:txBody>
          <a:bodyPr>
            <a:normAutofit/>
          </a:bodyPr>
          <a:lstStyle/>
          <a:p>
            <a:r>
              <a:rPr lang="en-US" sz="2400" dirty="0"/>
              <a:t>Users can register into the system through the register page. The customers and riders can </a:t>
            </a:r>
            <a:r>
              <a:rPr lang="en-US" sz="2400" dirty="0" err="1"/>
              <a:t>regiter</a:t>
            </a:r>
            <a:r>
              <a:rPr lang="en-US" sz="2400" dirty="0"/>
              <a:t> by giving their Name, Phone number, Email and Password.</a:t>
            </a:r>
          </a:p>
        </p:txBody>
      </p:sp>
      <p:pic>
        <p:nvPicPr>
          <p:cNvPr id="7" name="Content Placeholder 6">
            <a:extLst>
              <a:ext uri="{FF2B5EF4-FFF2-40B4-BE49-F238E27FC236}">
                <a16:creationId xmlns:a16="http://schemas.microsoft.com/office/drawing/2014/main" id="{9B9D6191-EEB1-9169-AAFE-2B04B71F68CB}"/>
              </a:ext>
            </a:extLst>
          </p:cNvPr>
          <p:cNvPicPr>
            <a:picLocks noGrp="1" noChangeAspect="1"/>
          </p:cNvPicPr>
          <p:nvPr>
            <p:ph sz="half" idx="1"/>
          </p:nvPr>
        </p:nvPicPr>
        <p:blipFill>
          <a:blip r:embed="rId2"/>
          <a:stretch>
            <a:fillRect/>
          </a:stretch>
        </p:blipFill>
        <p:spPr>
          <a:xfrm>
            <a:off x="2616448" y="1846263"/>
            <a:ext cx="1899741" cy="4022725"/>
          </a:xfrm>
          <a:prstGeom prst="rect">
            <a:avLst/>
          </a:prstGeom>
        </p:spPr>
      </p:pic>
    </p:spTree>
    <p:extLst>
      <p:ext uri="{BB962C8B-B14F-4D97-AF65-F5344CB8AC3E}">
        <p14:creationId xmlns:p14="http://schemas.microsoft.com/office/powerpoint/2010/main" val="303098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E4F9-0A26-DAAC-9A5C-20AC16509845}"/>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CF7F1634-773E-2FF2-EEE8-46F99B674C09}"/>
              </a:ext>
            </a:extLst>
          </p:cNvPr>
          <p:cNvSpPr>
            <a:spLocks noGrp="1"/>
          </p:cNvSpPr>
          <p:nvPr>
            <p:ph sz="half" idx="2"/>
          </p:nvPr>
        </p:nvSpPr>
        <p:spPr/>
        <p:txBody>
          <a:bodyPr>
            <a:normAutofit/>
          </a:bodyPr>
          <a:lstStyle/>
          <a:p>
            <a:r>
              <a:rPr lang="en-US" sz="2400" dirty="0"/>
              <a:t>Admin can view all number of orders, riders and customers registered in the system.</a:t>
            </a:r>
          </a:p>
        </p:txBody>
      </p:sp>
      <p:pic>
        <p:nvPicPr>
          <p:cNvPr id="7" name="Content Placeholder 6">
            <a:extLst>
              <a:ext uri="{FF2B5EF4-FFF2-40B4-BE49-F238E27FC236}">
                <a16:creationId xmlns:a16="http://schemas.microsoft.com/office/drawing/2014/main" id="{A08355FA-4DB0-1673-D05C-6FB09730096B}"/>
              </a:ext>
            </a:extLst>
          </p:cNvPr>
          <p:cNvPicPr>
            <a:picLocks noGrp="1" noChangeAspect="1"/>
          </p:cNvPicPr>
          <p:nvPr>
            <p:ph sz="half" idx="1"/>
          </p:nvPr>
        </p:nvPicPr>
        <p:blipFill>
          <a:blip r:embed="rId2"/>
          <a:stretch>
            <a:fillRect/>
          </a:stretch>
        </p:blipFill>
        <p:spPr>
          <a:xfrm>
            <a:off x="2588875" y="1846263"/>
            <a:ext cx="1954888" cy="4022725"/>
          </a:xfrm>
          <a:prstGeom prst="rect">
            <a:avLst/>
          </a:prstGeom>
        </p:spPr>
      </p:pic>
    </p:spTree>
    <p:extLst>
      <p:ext uri="{BB962C8B-B14F-4D97-AF65-F5344CB8AC3E}">
        <p14:creationId xmlns:p14="http://schemas.microsoft.com/office/powerpoint/2010/main" val="53997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1462-1FEC-4A47-760B-EA56B4AD607A}"/>
              </a:ext>
            </a:extLst>
          </p:cNvPr>
          <p:cNvSpPr>
            <a:spLocks noGrp="1"/>
          </p:cNvSpPr>
          <p:nvPr>
            <p:ph type="title"/>
          </p:nvPr>
        </p:nvSpPr>
        <p:spPr>
          <a:xfrm>
            <a:off x="1097280" y="210403"/>
            <a:ext cx="10058400" cy="1450757"/>
          </a:xfrm>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DCC2700F-F996-9226-C151-9E71C864B961}"/>
              </a:ext>
            </a:extLst>
          </p:cNvPr>
          <p:cNvSpPr>
            <a:spLocks noGrp="1"/>
          </p:cNvSpPr>
          <p:nvPr>
            <p:ph sz="half" idx="2"/>
          </p:nvPr>
        </p:nvSpPr>
        <p:spPr/>
        <p:txBody>
          <a:bodyPr>
            <a:normAutofit/>
          </a:bodyPr>
          <a:lstStyle/>
          <a:p>
            <a:r>
              <a:rPr lang="en-US" sz="2400" dirty="0"/>
              <a:t>Admin can view all courier orders registered in the system. </a:t>
            </a:r>
          </a:p>
        </p:txBody>
      </p:sp>
      <p:pic>
        <p:nvPicPr>
          <p:cNvPr id="7" name="Content Placeholder 6">
            <a:extLst>
              <a:ext uri="{FF2B5EF4-FFF2-40B4-BE49-F238E27FC236}">
                <a16:creationId xmlns:a16="http://schemas.microsoft.com/office/drawing/2014/main" id="{9D324EEE-FBDE-714B-630D-09F5DF3FD9F5}"/>
              </a:ext>
            </a:extLst>
          </p:cNvPr>
          <p:cNvPicPr>
            <a:picLocks noGrp="1" noChangeAspect="1"/>
          </p:cNvPicPr>
          <p:nvPr>
            <p:ph sz="half" idx="1"/>
          </p:nvPr>
        </p:nvPicPr>
        <p:blipFill>
          <a:blip r:embed="rId2"/>
          <a:stretch>
            <a:fillRect/>
          </a:stretch>
        </p:blipFill>
        <p:spPr>
          <a:xfrm>
            <a:off x="2637840" y="1846263"/>
            <a:ext cx="1856958" cy="4022725"/>
          </a:xfrm>
          <a:prstGeom prst="rect">
            <a:avLst/>
          </a:prstGeom>
        </p:spPr>
      </p:pic>
    </p:spTree>
    <p:extLst>
      <p:ext uri="{BB962C8B-B14F-4D97-AF65-F5344CB8AC3E}">
        <p14:creationId xmlns:p14="http://schemas.microsoft.com/office/powerpoint/2010/main" val="2993949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682A-5030-303E-81A3-2A9500F4A58D}"/>
              </a:ext>
            </a:extLst>
          </p:cNvPr>
          <p:cNvSpPr>
            <a:spLocks noGrp="1"/>
          </p:cNvSpPr>
          <p:nvPr>
            <p:ph type="title"/>
          </p:nvPr>
        </p:nvSpPr>
        <p:spPr>
          <a:xfrm>
            <a:off x="1097280" y="50800"/>
            <a:ext cx="10058400" cy="1361440"/>
          </a:xfrm>
        </p:spPr>
        <p:txBody>
          <a:bodyPr/>
          <a:lstStyle/>
          <a:p>
            <a:r>
              <a:rPr lang="en-US">
                <a:solidFill>
                  <a:schemeClr val="tx1"/>
                </a:solidFill>
                <a:latin typeface="Amasis MT Pro Black" panose="02040A04050005020304" pitchFamily="18" charset="0"/>
              </a:rPr>
              <a:t>Introduction</a:t>
            </a:r>
            <a:endParaRPr lang="en-US" dirty="0">
              <a:solidFill>
                <a:schemeClr val="tx1"/>
              </a:solidFill>
              <a:latin typeface="Amasis MT Pro Black" panose="02040A04050005020304" pitchFamily="18" charset="0"/>
            </a:endParaRPr>
          </a:p>
        </p:txBody>
      </p:sp>
      <p:sp>
        <p:nvSpPr>
          <p:cNvPr id="3" name="Content Placeholder 2">
            <a:extLst>
              <a:ext uri="{FF2B5EF4-FFF2-40B4-BE49-F238E27FC236}">
                <a16:creationId xmlns:a16="http://schemas.microsoft.com/office/drawing/2014/main" id="{1CB5EDA3-A9CF-9A7C-8C3D-DD4D9BBC5F8C}"/>
              </a:ext>
            </a:extLst>
          </p:cNvPr>
          <p:cNvSpPr>
            <a:spLocks noGrp="1"/>
          </p:cNvSpPr>
          <p:nvPr>
            <p:ph idx="1"/>
          </p:nvPr>
        </p:nvSpPr>
        <p:spPr/>
        <p:txBody>
          <a:bodyPr>
            <a:normAutofit fontScale="92500" lnSpcReduction="20000"/>
          </a:bodyPr>
          <a:lstStyle/>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Courier services mean any services provided to a customer, by a courier agency in relation to door-to-door transportation of time-sensitive documents, goods, or articles.</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Within the country, the things can be imported through post-service. However, it consumes time and sometimes problem of damage or missing occurs. the courier service is one of the solutions of these problems. it is used to send some things to any person within time.</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Developed a Mobile Application that provides a platform to tracking courier management system.</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"Courier Tracking mobile application" is designed to avoid problems with the training manual system. This software helps to eliminate and, in some cases, reduces the complexity of the existing program.</a:t>
            </a:r>
          </a:p>
          <a:p>
            <a:endParaRPr lang="en-US" dirty="0"/>
          </a:p>
        </p:txBody>
      </p:sp>
    </p:spTree>
    <p:extLst>
      <p:ext uri="{BB962C8B-B14F-4D97-AF65-F5344CB8AC3E}">
        <p14:creationId xmlns:p14="http://schemas.microsoft.com/office/powerpoint/2010/main" val="2948402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5BEB-868E-9131-0DFA-38A2EFD30A35}"/>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42175312-6507-AD83-0980-F53EF2CF23DE}"/>
              </a:ext>
            </a:extLst>
          </p:cNvPr>
          <p:cNvSpPr>
            <a:spLocks noGrp="1"/>
          </p:cNvSpPr>
          <p:nvPr>
            <p:ph sz="half" idx="2"/>
          </p:nvPr>
        </p:nvSpPr>
        <p:spPr/>
        <p:txBody>
          <a:bodyPr/>
          <a:lstStyle/>
          <a:p>
            <a:r>
              <a:rPr lang="en-US" dirty="0"/>
              <a:t>By going the orders page admin can add new orders. To add an order admin to give the item name, item description, then admin can select a rider, by going to select a receiver mode the admin can select customer name, the next mode is the select payment method. You can select to cash on delivery or internet payment, then admin has to give receivers address and select delivery destination.</a:t>
            </a:r>
          </a:p>
          <a:p>
            <a:endParaRPr lang="en-US" dirty="0"/>
          </a:p>
          <a:p>
            <a:endParaRPr lang="en-US" dirty="0"/>
          </a:p>
        </p:txBody>
      </p:sp>
      <p:pic>
        <p:nvPicPr>
          <p:cNvPr id="7" name="Content Placeholder 6">
            <a:extLst>
              <a:ext uri="{FF2B5EF4-FFF2-40B4-BE49-F238E27FC236}">
                <a16:creationId xmlns:a16="http://schemas.microsoft.com/office/drawing/2014/main" id="{426C8927-26DF-C6A3-2E14-0E8D7A2429CB}"/>
              </a:ext>
            </a:extLst>
          </p:cNvPr>
          <p:cNvPicPr>
            <a:picLocks noGrp="1" noChangeAspect="1"/>
          </p:cNvPicPr>
          <p:nvPr>
            <p:ph sz="half" idx="1"/>
          </p:nvPr>
        </p:nvPicPr>
        <p:blipFill>
          <a:blip r:embed="rId2"/>
          <a:stretch>
            <a:fillRect/>
          </a:stretch>
        </p:blipFill>
        <p:spPr>
          <a:xfrm>
            <a:off x="2640005" y="1846263"/>
            <a:ext cx="1852627" cy="4022725"/>
          </a:xfrm>
          <a:prstGeom prst="rect">
            <a:avLst/>
          </a:prstGeom>
        </p:spPr>
      </p:pic>
    </p:spTree>
    <p:extLst>
      <p:ext uri="{BB962C8B-B14F-4D97-AF65-F5344CB8AC3E}">
        <p14:creationId xmlns:p14="http://schemas.microsoft.com/office/powerpoint/2010/main" val="94565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680C-F6E3-4A4E-B7CD-1667A919368C}"/>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5" name="Content Placeholder 4">
            <a:extLst>
              <a:ext uri="{FF2B5EF4-FFF2-40B4-BE49-F238E27FC236}">
                <a16:creationId xmlns:a16="http://schemas.microsoft.com/office/drawing/2014/main" id="{B4CEE625-623D-DCA8-AC50-6D78C1646ACD}"/>
              </a:ext>
            </a:extLst>
          </p:cNvPr>
          <p:cNvPicPr>
            <a:picLocks noGrp="1" noChangeAspect="1"/>
          </p:cNvPicPr>
          <p:nvPr>
            <p:ph sz="half" idx="1"/>
          </p:nvPr>
        </p:nvPicPr>
        <p:blipFill>
          <a:blip r:embed="rId2"/>
          <a:stretch>
            <a:fillRect/>
          </a:stretch>
        </p:blipFill>
        <p:spPr>
          <a:xfrm>
            <a:off x="2637422" y="1846263"/>
            <a:ext cx="1857794" cy="4022725"/>
          </a:xfrm>
          <a:prstGeom prst="rect">
            <a:avLst/>
          </a:prstGeom>
        </p:spPr>
      </p:pic>
      <p:sp>
        <p:nvSpPr>
          <p:cNvPr id="4" name="Content Placeholder 3">
            <a:extLst>
              <a:ext uri="{FF2B5EF4-FFF2-40B4-BE49-F238E27FC236}">
                <a16:creationId xmlns:a16="http://schemas.microsoft.com/office/drawing/2014/main" id="{939FBA3F-F437-4E5C-CF8C-618097C46C26}"/>
              </a:ext>
            </a:extLst>
          </p:cNvPr>
          <p:cNvSpPr>
            <a:spLocks noGrp="1"/>
          </p:cNvSpPr>
          <p:nvPr>
            <p:ph sz="half" idx="2"/>
          </p:nvPr>
        </p:nvSpPr>
        <p:spPr/>
        <p:txBody>
          <a:bodyPr>
            <a:normAutofit/>
          </a:bodyPr>
          <a:lstStyle/>
          <a:p>
            <a:r>
              <a:rPr lang="en-US" sz="2400" dirty="0"/>
              <a:t>Admin can view all Riders registered in the courier tracking mobile application.</a:t>
            </a:r>
          </a:p>
        </p:txBody>
      </p:sp>
    </p:spTree>
    <p:extLst>
      <p:ext uri="{BB962C8B-B14F-4D97-AF65-F5344CB8AC3E}">
        <p14:creationId xmlns:p14="http://schemas.microsoft.com/office/powerpoint/2010/main" val="3054966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6D50-BE19-A171-6866-0F999722148E}"/>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5" name="Content Placeholder 4">
            <a:extLst>
              <a:ext uri="{FF2B5EF4-FFF2-40B4-BE49-F238E27FC236}">
                <a16:creationId xmlns:a16="http://schemas.microsoft.com/office/drawing/2014/main" id="{48AF23E7-6D57-DEBD-BA65-58550528FF88}"/>
              </a:ext>
            </a:extLst>
          </p:cNvPr>
          <p:cNvPicPr>
            <a:picLocks noGrp="1" noChangeAspect="1"/>
          </p:cNvPicPr>
          <p:nvPr>
            <p:ph sz="half" idx="1"/>
          </p:nvPr>
        </p:nvPicPr>
        <p:blipFill>
          <a:blip r:embed="rId2"/>
          <a:stretch>
            <a:fillRect/>
          </a:stretch>
        </p:blipFill>
        <p:spPr>
          <a:xfrm>
            <a:off x="2638597" y="1846263"/>
            <a:ext cx="1855443" cy="4022725"/>
          </a:xfrm>
          <a:prstGeom prst="rect">
            <a:avLst/>
          </a:prstGeom>
        </p:spPr>
      </p:pic>
      <p:sp>
        <p:nvSpPr>
          <p:cNvPr id="4" name="Content Placeholder 3">
            <a:extLst>
              <a:ext uri="{FF2B5EF4-FFF2-40B4-BE49-F238E27FC236}">
                <a16:creationId xmlns:a16="http://schemas.microsoft.com/office/drawing/2014/main" id="{0BC1F5E5-D1B6-7778-F0F5-8EAC171D98A9}"/>
              </a:ext>
            </a:extLst>
          </p:cNvPr>
          <p:cNvSpPr>
            <a:spLocks noGrp="1"/>
          </p:cNvSpPr>
          <p:nvPr>
            <p:ph sz="half" idx="2"/>
          </p:nvPr>
        </p:nvSpPr>
        <p:spPr/>
        <p:txBody>
          <a:bodyPr>
            <a:normAutofit/>
          </a:bodyPr>
          <a:lstStyle/>
          <a:p>
            <a:r>
              <a:rPr lang="en-US" sz="2400" dirty="0"/>
              <a:t>Customer can login to this app. The customer can view ongoing orders, pending orders and complete orders in the courier tracking mobile application</a:t>
            </a:r>
          </a:p>
        </p:txBody>
      </p:sp>
    </p:spTree>
    <p:extLst>
      <p:ext uri="{BB962C8B-B14F-4D97-AF65-F5344CB8AC3E}">
        <p14:creationId xmlns:p14="http://schemas.microsoft.com/office/powerpoint/2010/main" val="284767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0D70-BD66-9DFE-6982-169BB183C9CC}"/>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6" name="Content Placeholder 5">
            <a:extLst>
              <a:ext uri="{FF2B5EF4-FFF2-40B4-BE49-F238E27FC236}">
                <a16:creationId xmlns:a16="http://schemas.microsoft.com/office/drawing/2014/main" id="{49975D79-FD5A-721C-3D71-21A5A6DB5B41}"/>
              </a:ext>
            </a:extLst>
          </p:cNvPr>
          <p:cNvPicPr>
            <a:picLocks noGrp="1" noChangeAspect="1"/>
          </p:cNvPicPr>
          <p:nvPr>
            <p:ph sz="half" idx="2"/>
          </p:nvPr>
        </p:nvPicPr>
        <p:blipFill>
          <a:blip r:embed="rId2"/>
          <a:stretch>
            <a:fillRect/>
          </a:stretch>
        </p:blipFill>
        <p:spPr>
          <a:xfrm>
            <a:off x="7944533" y="1846263"/>
            <a:ext cx="1484534" cy="4022725"/>
          </a:xfrm>
          <a:prstGeom prst="rect">
            <a:avLst/>
          </a:prstGeom>
        </p:spPr>
      </p:pic>
      <p:pic>
        <p:nvPicPr>
          <p:cNvPr id="9" name="Content Placeholder 4">
            <a:extLst>
              <a:ext uri="{FF2B5EF4-FFF2-40B4-BE49-F238E27FC236}">
                <a16:creationId xmlns:a16="http://schemas.microsoft.com/office/drawing/2014/main" id="{C28AD700-A9CA-2546-A21E-C6B4D5BB5333}"/>
              </a:ext>
            </a:extLst>
          </p:cNvPr>
          <p:cNvPicPr>
            <a:picLocks noGrp="1" noChangeAspect="1"/>
          </p:cNvPicPr>
          <p:nvPr>
            <p:ph sz="half" idx="1"/>
          </p:nvPr>
        </p:nvPicPr>
        <p:blipFill>
          <a:blip r:embed="rId3"/>
          <a:stretch>
            <a:fillRect/>
          </a:stretch>
        </p:blipFill>
        <p:spPr>
          <a:xfrm>
            <a:off x="2825386" y="1846263"/>
            <a:ext cx="1481866" cy="4022725"/>
          </a:xfrm>
          <a:prstGeom prst="rect">
            <a:avLst/>
          </a:prstGeom>
        </p:spPr>
      </p:pic>
    </p:spTree>
    <p:extLst>
      <p:ext uri="{BB962C8B-B14F-4D97-AF65-F5344CB8AC3E}">
        <p14:creationId xmlns:p14="http://schemas.microsoft.com/office/powerpoint/2010/main" val="340115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1E71-CC47-EC8B-789E-8C9F88DD7A2B}"/>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F306CB08-C1C7-1F15-B4FE-4877D326957A}"/>
              </a:ext>
            </a:extLst>
          </p:cNvPr>
          <p:cNvSpPr>
            <a:spLocks noGrp="1"/>
          </p:cNvSpPr>
          <p:nvPr>
            <p:ph sz="half" idx="2"/>
          </p:nvPr>
        </p:nvSpPr>
        <p:spPr/>
        <p:txBody>
          <a:bodyPr>
            <a:normAutofit/>
          </a:bodyPr>
          <a:lstStyle/>
          <a:p>
            <a:r>
              <a:rPr lang="en-US" sz="2400" dirty="0"/>
              <a:t>Customers can call the riders they want.</a:t>
            </a:r>
          </a:p>
        </p:txBody>
      </p:sp>
      <p:pic>
        <p:nvPicPr>
          <p:cNvPr id="5" name="Content Placeholder 4" descr="Map&#10;&#10;Description automatically generated">
            <a:extLst>
              <a:ext uri="{FF2B5EF4-FFF2-40B4-BE49-F238E27FC236}">
                <a16:creationId xmlns:a16="http://schemas.microsoft.com/office/drawing/2014/main" id="{CCA3E38F-99E7-5474-972A-79F54E2072D3}"/>
              </a:ext>
            </a:extLst>
          </p:cNvPr>
          <p:cNvPicPr>
            <a:picLocks noGrp="1" noChangeAspect="1"/>
          </p:cNvPicPr>
          <p:nvPr>
            <p:ph sz="half" idx="1"/>
          </p:nvPr>
        </p:nvPicPr>
        <p:blipFill>
          <a:blip r:embed="rId2"/>
          <a:stretch>
            <a:fillRect/>
          </a:stretch>
        </p:blipFill>
        <p:spPr>
          <a:xfrm>
            <a:off x="2637998" y="1846263"/>
            <a:ext cx="1856642" cy="4022725"/>
          </a:xfrm>
          <a:prstGeom prst="rect">
            <a:avLst/>
          </a:prstGeom>
        </p:spPr>
      </p:pic>
    </p:spTree>
    <p:extLst>
      <p:ext uri="{BB962C8B-B14F-4D97-AF65-F5344CB8AC3E}">
        <p14:creationId xmlns:p14="http://schemas.microsoft.com/office/powerpoint/2010/main" val="407724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7E0A-8BD1-126C-9464-9BCB2D699C0C}"/>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5" name="Content Placeholder 4">
            <a:extLst>
              <a:ext uri="{FF2B5EF4-FFF2-40B4-BE49-F238E27FC236}">
                <a16:creationId xmlns:a16="http://schemas.microsoft.com/office/drawing/2014/main" id="{BE9657F0-B5AB-9957-8695-39063D4F86F9}"/>
              </a:ext>
            </a:extLst>
          </p:cNvPr>
          <p:cNvPicPr>
            <a:picLocks noGrp="1" noChangeAspect="1"/>
          </p:cNvPicPr>
          <p:nvPr>
            <p:ph sz="half" idx="1"/>
          </p:nvPr>
        </p:nvPicPr>
        <p:blipFill>
          <a:blip r:embed="rId2"/>
          <a:stretch>
            <a:fillRect/>
          </a:stretch>
        </p:blipFill>
        <p:spPr>
          <a:xfrm>
            <a:off x="2637019" y="1846263"/>
            <a:ext cx="1858600" cy="4022725"/>
          </a:xfrm>
          <a:prstGeom prst="rect">
            <a:avLst/>
          </a:prstGeom>
        </p:spPr>
      </p:pic>
      <p:sp>
        <p:nvSpPr>
          <p:cNvPr id="4" name="Content Placeholder 3">
            <a:extLst>
              <a:ext uri="{FF2B5EF4-FFF2-40B4-BE49-F238E27FC236}">
                <a16:creationId xmlns:a16="http://schemas.microsoft.com/office/drawing/2014/main" id="{C59D6275-DE40-4068-6852-5CB4B8F1931A}"/>
              </a:ext>
            </a:extLst>
          </p:cNvPr>
          <p:cNvSpPr>
            <a:spLocks noGrp="1"/>
          </p:cNvSpPr>
          <p:nvPr>
            <p:ph sz="half" idx="2"/>
          </p:nvPr>
        </p:nvSpPr>
        <p:spPr/>
        <p:txBody>
          <a:bodyPr/>
          <a:lstStyle/>
          <a:p>
            <a:r>
              <a:rPr lang="en-US" sz="2400" dirty="0"/>
              <a:t>An important feature here is that after the customer receives the parcel, when the QR is scanned by the rider, the admin can confirm that the parcel has been received by the customer.</a:t>
            </a:r>
          </a:p>
          <a:p>
            <a:endParaRPr lang="en-US" dirty="0"/>
          </a:p>
        </p:txBody>
      </p:sp>
    </p:spTree>
    <p:extLst>
      <p:ext uri="{BB962C8B-B14F-4D97-AF65-F5344CB8AC3E}">
        <p14:creationId xmlns:p14="http://schemas.microsoft.com/office/powerpoint/2010/main" val="1934169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E56B-BD36-747E-1F7D-D5505F2C1462}"/>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sp>
        <p:nvSpPr>
          <p:cNvPr id="4" name="Content Placeholder 3">
            <a:extLst>
              <a:ext uri="{FF2B5EF4-FFF2-40B4-BE49-F238E27FC236}">
                <a16:creationId xmlns:a16="http://schemas.microsoft.com/office/drawing/2014/main" id="{8B5AC925-9924-6842-5E5E-DC03A0BB9661}"/>
              </a:ext>
            </a:extLst>
          </p:cNvPr>
          <p:cNvSpPr>
            <a:spLocks noGrp="1"/>
          </p:cNvSpPr>
          <p:nvPr>
            <p:ph sz="half" idx="2"/>
          </p:nvPr>
        </p:nvSpPr>
        <p:spPr/>
        <p:txBody>
          <a:bodyPr>
            <a:normAutofit/>
          </a:bodyPr>
          <a:lstStyle/>
          <a:p>
            <a:r>
              <a:rPr lang="en-US" sz="2400" dirty="0"/>
              <a:t>Riders can login to this app. The Riders can view current orders, pending orders and complete orders in the courier tracking mobile application.</a:t>
            </a:r>
          </a:p>
        </p:txBody>
      </p:sp>
      <p:pic>
        <p:nvPicPr>
          <p:cNvPr id="5" name="Content Placeholder 4" descr="Chart, funnel chart&#10;&#10;Description automatically generated">
            <a:extLst>
              <a:ext uri="{FF2B5EF4-FFF2-40B4-BE49-F238E27FC236}">
                <a16:creationId xmlns:a16="http://schemas.microsoft.com/office/drawing/2014/main" id="{BC5B476E-D279-F4C9-EFB7-CBD4535059D9}"/>
              </a:ext>
            </a:extLst>
          </p:cNvPr>
          <p:cNvPicPr>
            <a:picLocks noGrp="1" noChangeAspect="1"/>
          </p:cNvPicPr>
          <p:nvPr>
            <p:ph sz="half" idx="1"/>
          </p:nvPr>
        </p:nvPicPr>
        <p:blipFill>
          <a:blip r:embed="rId2"/>
          <a:stretch>
            <a:fillRect/>
          </a:stretch>
        </p:blipFill>
        <p:spPr>
          <a:xfrm>
            <a:off x="2637998" y="1846263"/>
            <a:ext cx="1856642" cy="4022725"/>
          </a:xfrm>
          <a:prstGeom prst="rect">
            <a:avLst/>
          </a:prstGeom>
        </p:spPr>
      </p:pic>
    </p:spTree>
    <p:extLst>
      <p:ext uri="{BB962C8B-B14F-4D97-AF65-F5344CB8AC3E}">
        <p14:creationId xmlns:p14="http://schemas.microsoft.com/office/powerpoint/2010/main" val="2645557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F3698-65B3-02F9-747D-1840D25E9201}"/>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5" name="Content Placeholder 4" descr="Text, whiteboard&#10;&#10;Description automatically generated">
            <a:extLst>
              <a:ext uri="{FF2B5EF4-FFF2-40B4-BE49-F238E27FC236}">
                <a16:creationId xmlns:a16="http://schemas.microsoft.com/office/drawing/2014/main" id="{FF65BC4A-C821-F302-6118-9D1210A96F16}"/>
              </a:ext>
            </a:extLst>
          </p:cNvPr>
          <p:cNvPicPr>
            <a:picLocks noGrp="1" noChangeAspect="1"/>
          </p:cNvPicPr>
          <p:nvPr>
            <p:ph sz="half" idx="1"/>
          </p:nvPr>
        </p:nvPicPr>
        <p:blipFill>
          <a:blip r:embed="rId2"/>
          <a:stretch>
            <a:fillRect/>
          </a:stretch>
        </p:blipFill>
        <p:spPr>
          <a:xfrm>
            <a:off x="2637998" y="1846263"/>
            <a:ext cx="1856642" cy="4022725"/>
          </a:xfrm>
          <a:prstGeom prst="rect">
            <a:avLst/>
          </a:prstGeom>
        </p:spPr>
      </p:pic>
      <p:pic>
        <p:nvPicPr>
          <p:cNvPr id="6" name="Content Placeholder 5" descr="Diagram&#10;&#10;Description automatically generated with low confidence">
            <a:extLst>
              <a:ext uri="{FF2B5EF4-FFF2-40B4-BE49-F238E27FC236}">
                <a16:creationId xmlns:a16="http://schemas.microsoft.com/office/drawing/2014/main" id="{0D3D0990-4334-8C67-D8E4-059D60A66F49}"/>
              </a:ext>
            </a:extLst>
          </p:cNvPr>
          <p:cNvPicPr>
            <a:picLocks noGrp="1" noChangeAspect="1"/>
          </p:cNvPicPr>
          <p:nvPr>
            <p:ph sz="half" idx="2"/>
          </p:nvPr>
        </p:nvPicPr>
        <p:blipFill>
          <a:blip r:embed="rId3"/>
          <a:stretch>
            <a:fillRect/>
          </a:stretch>
        </p:blipFill>
        <p:spPr>
          <a:xfrm>
            <a:off x="7758479" y="1846263"/>
            <a:ext cx="1856642" cy="4022725"/>
          </a:xfrm>
          <a:prstGeom prst="rect">
            <a:avLst/>
          </a:prstGeom>
        </p:spPr>
      </p:pic>
    </p:spTree>
    <p:extLst>
      <p:ext uri="{BB962C8B-B14F-4D97-AF65-F5344CB8AC3E}">
        <p14:creationId xmlns:p14="http://schemas.microsoft.com/office/powerpoint/2010/main" val="373333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7634-2BCB-976D-4C3C-AC4FBF74AF86}"/>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Mobile Application Features</a:t>
            </a:r>
            <a:endParaRPr lang="en-US" dirty="0"/>
          </a:p>
        </p:txBody>
      </p:sp>
      <p:pic>
        <p:nvPicPr>
          <p:cNvPr id="5" name="Content Placeholder 4">
            <a:extLst>
              <a:ext uri="{FF2B5EF4-FFF2-40B4-BE49-F238E27FC236}">
                <a16:creationId xmlns:a16="http://schemas.microsoft.com/office/drawing/2014/main" id="{81154C8D-F5E0-3210-5048-A6EE6E4E1DA0}"/>
              </a:ext>
            </a:extLst>
          </p:cNvPr>
          <p:cNvPicPr>
            <a:picLocks noGrp="1" noChangeAspect="1"/>
          </p:cNvPicPr>
          <p:nvPr>
            <p:ph sz="half" idx="1"/>
          </p:nvPr>
        </p:nvPicPr>
        <p:blipFill>
          <a:blip r:embed="rId2"/>
          <a:stretch>
            <a:fillRect/>
          </a:stretch>
        </p:blipFill>
        <p:spPr>
          <a:xfrm>
            <a:off x="2473244" y="1846263"/>
            <a:ext cx="2186150" cy="4022725"/>
          </a:xfrm>
          <a:prstGeom prst="rect">
            <a:avLst/>
          </a:prstGeom>
        </p:spPr>
      </p:pic>
      <p:pic>
        <p:nvPicPr>
          <p:cNvPr id="6" name="Content Placeholder 5">
            <a:extLst>
              <a:ext uri="{FF2B5EF4-FFF2-40B4-BE49-F238E27FC236}">
                <a16:creationId xmlns:a16="http://schemas.microsoft.com/office/drawing/2014/main" id="{9AD961C2-9544-64B9-7350-5C83C3604565}"/>
              </a:ext>
            </a:extLst>
          </p:cNvPr>
          <p:cNvPicPr>
            <a:picLocks noGrp="1" noChangeAspect="1"/>
          </p:cNvPicPr>
          <p:nvPr>
            <p:ph sz="half" idx="2"/>
          </p:nvPr>
        </p:nvPicPr>
        <p:blipFill>
          <a:blip r:embed="rId3"/>
          <a:stretch>
            <a:fillRect/>
          </a:stretch>
        </p:blipFill>
        <p:spPr>
          <a:xfrm>
            <a:off x="7638950" y="1846263"/>
            <a:ext cx="1869921" cy="3589337"/>
          </a:xfrm>
          <a:prstGeom prst="rect">
            <a:avLst/>
          </a:prstGeom>
        </p:spPr>
      </p:pic>
      <p:sp>
        <p:nvSpPr>
          <p:cNvPr id="10" name="TextBox 9">
            <a:extLst>
              <a:ext uri="{FF2B5EF4-FFF2-40B4-BE49-F238E27FC236}">
                <a16:creationId xmlns:a16="http://schemas.microsoft.com/office/drawing/2014/main" id="{C173B987-A4CE-B96B-2917-2AD119CCE60C}"/>
              </a:ext>
            </a:extLst>
          </p:cNvPr>
          <p:cNvSpPr txBox="1"/>
          <p:nvPr/>
        </p:nvSpPr>
        <p:spPr>
          <a:xfrm>
            <a:off x="3048000" y="2967334"/>
            <a:ext cx="9001760" cy="3139321"/>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Riders can get directions to the location of the desired customers.</a:t>
            </a:r>
          </a:p>
          <a:p>
            <a:endParaRPr lang="en-US" dirty="0"/>
          </a:p>
        </p:txBody>
      </p:sp>
    </p:spTree>
    <p:extLst>
      <p:ext uri="{BB962C8B-B14F-4D97-AF65-F5344CB8AC3E}">
        <p14:creationId xmlns:p14="http://schemas.microsoft.com/office/powerpoint/2010/main" val="210731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7E17D8-447B-6D15-1BC5-FFC165DA210C}"/>
              </a:ext>
            </a:extLst>
          </p:cNvPr>
          <p:cNvPicPr>
            <a:picLocks noChangeAspect="1"/>
          </p:cNvPicPr>
          <p:nvPr/>
        </p:nvPicPr>
        <p:blipFill>
          <a:blip r:embed="rId2"/>
          <a:stretch>
            <a:fillRect/>
          </a:stretch>
        </p:blipFill>
        <p:spPr>
          <a:xfrm>
            <a:off x="3230879" y="358460"/>
            <a:ext cx="5936081" cy="5879780"/>
          </a:xfrm>
          <a:prstGeom prst="rect">
            <a:avLst/>
          </a:prstGeom>
        </p:spPr>
      </p:pic>
    </p:spTree>
    <p:extLst>
      <p:ext uri="{BB962C8B-B14F-4D97-AF65-F5344CB8AC3E}">
        <p14:creationId xmlns:p14="http://schemas.microsoft.com/office/powerpoint/2010/main" val="35268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6020-5279-5565-A840-12E2B0783E91}"/>
              </a:ext>
            </a:extLst>
          </p:cNvPr>
          <p:cNvSpPr>
            <a:spLocks noGrp="1"/>
          </p:cNvSpPr>
          <p:nvPr>
            <p:ph type="title"/>
          </p:nvPr>
        </p:nvSpPr>
        <p:spPr/>
        <p:txBody>
          <a:bodyPr/>
          <a:lstStyle/>
          <a:p>
            <a:r>
              <a:rPr lang="en-US" dirty="0">
                <a:latin typeface="Amasis MT Pro Black" panose="02040A04050005020304" pitchFamily="18" charset="0"/>
              </a:rPr>
              <a:t>Problem Statement</a:t>
            </a:r>
          </a:p>
        </p:txBody>
      </p:sp>
      <p:sp>
        <p:nvSpPr>
          <p:cNvPr id="3" name="Content Placeholder 2">
            <a:extLst>
              <a:ext uri="{FF2B5EF4-FFF2-40B4-BE49-F238E27FC236}">
                <a16:creationId xmlns:a16="http://schemas.microsoft.com/office/drawing/2014/main" id="{2CC2E6C1-50CF-DB24-C405-179F87458353}"/>
              </a:ext>
            </a:extLst>
          </p:cNvPr>
          <p:cNvSpPr>
            <a:spLocks noGrp="1"/>
          </p:cNvSpPr>
          <p:nvPr>
            <p:ph idx="1"/>
          </p:nvPr>
        </p:nvSpPr>
        <p:spPr/>
        <p:txBody>
          <a:bodyPr>
            <a:noAutofit/>
          </a:bodyPr>
          <a:lstStyle/>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first problem is difficulty in finding the location of customer and courier service. </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There is no correct idea of the time between the goods being handed over to the courier service and to the customer. That means a waste of time and the courier service provider can’t manage the delivery of goods within working hours. </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third problem is the customer has no correct idea whether delivery charges are paid or not until the courier service provider meets the customer. </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fourth problem is that people in remote areas are unaware of the closest courier service center</a:t>
            </a:r>
            <a:endParaRPr lang="en-US" sz="2400" dirty="0"/>
          </a:p>
        </p:txBody>
      </p:sp>
    </p:spTree>
    <p:extLst>
      <p:ext uri="{BB962C8B-B14F-4D97-AF65-F5344CB8AC3E}">
        <p14:creationId xmlns:p14="http://schemas.microsoft.com/office/powerpoint/2010/main" val="329747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B1D0-67A7-8678-1917-36C5FD5CF0DF}"/>
              </a:ext>
            </a:extLst>
          </p:cNvPr>
          <p:cNvSpPr>
            <a:spLocks noGrp="1"/>
          </p:cNvSpPr>
          <p:nvPr>
            <p:ph type="title"/>
          </p:nvPr>
        </p:nvSpPr>
        <p:spPr>
          <a:xfrm>
            <a:off x="1097280" y="225643"/>
            <a:ext cx="10058400" cy="1450757"/>
          </a:xfrm>
        </p:spPr>
        <p:txBody>
          <a:bodyPr/>
          <a:lstStyle/>
          <a:p>
            <a:r>
              <a:rPr lang="en-US" dirty="0">
                <a:latin typeface="Amasis MT Pro Black" panose="02040A04050005020304" pitchFamily="18" charset="0"/>
              </a:rPr>
              <a:t>Objectives</a:t>
            </a:r>
          </a:p>
        </p:txBody>
      </p:sp>
      <p:sp>
        <p:nvSpPr>
          <p:cNvPr id="3" name="Content Placeholder 2">
            <a:extLst>
              <a:ext uri="{FF2B5EF4-FFF2-40B4-BE49-F238E27FC236}">
                <a16:creationId xmlns:a16="http://schemas.microsoft.com/office/drawing/2014/main" id="{25EA66DC-8D66-6E71-629F-6763501F0F49}"/>
              </a:ext>
            </a:extLst>
          </p:cNvPr>
          <p:cNvSpPr>
            <a:spLocks noGrp="1"/>
          </p:cNvSpPr>
          <p:nvPr>
            <p:ph idx="1"/>
          </p:nvPr>
        </p:nvSpPr>
        <p:spPr/>
        <p:txBody>
          <a:bodyPr>
            <a:normAutofit fontScale="92500"/>
          </a:bodyPr>
          <a:lstStyle/>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Provides search based on a variety of resources. Courier, tracking number, customer, address, etc.</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courier tracking system manages customer information, address details, and </a:t>
            </a:r>
          </a:p>
          <a:p>
            <a:pPr marL="0" marR="0" lvl="0" indent="0">
              <a:lnSpc>
                <a:spcPct val="107000"/>
              </a:lnSpc>
              <a:spcBef>
                <a:spcPts val="0"/>
              </a:spcBef>
              <a:spcAft>
                <a:spcPts val="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online courier delivery information.</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It monitors all information such as tracking, distribution, customer, etc.</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Increasing efficiency of courier management, tracking</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Responsible for customer information and performance monitoring.</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Manage courier information</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Improved editing, collection, and review of records, allowing for efficient management of courier data resources.</a:t>
            </a:r>
          </a:p>
          <a:p>
            <a:endParaRPr lang="en-US" dirty="0"/>
          </a:p>
        </p:txBody>
      </p:sp>
    </p:spTree>
    <p:extLst>
      <p:ext uri="{BB962C8B-B14F-4D97-AF65-F5344CB8AC3E}">
        <p14:creationId xmlns:p14="http://schemas.microsoft.com/office/powerpoint/2010/main" val="3372774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B8BE-F60D-1801-EDF0-0FECCF1B7A01}"/>
              </a:ext>
            </a:extLst>
          </p:cNvPr>
          <p:cNvSpPr>
            <a:spLocks noGrp="1"/>
          </p:cNvSpPr>
          <p:nvPr>
            <p:ph type="title"/>
          </p:nvPr>
        </p:nvSpPr>
        <p:spPr/>
        <p:txBody>
          <a:bodyPr/>
          <a:lstStyle/>
          <a:p>
            <a:r>
              <a:rPr lang="en-US" dirty="0">
                <a:latin typeface="Amasis MT Pro Black" panose="02040A04050005020304" pitchFamily="18" charset="0"/>
              </a:rPr>
              <a:t>Aim of project</a:t>
            </a:r>
          </a:p>
        </p:txBody>
      </p:sp>
      <p:sp>
        <p:nvSpPr>
          <p:cNvPr id="3" name="Content Placeholder 2">
            <a:extLst>
              <a:ext uri="{FF2B5EF4-FFF2-40B4-BE49-F238E27FC236}">
                <a16:creationId xmlns:a16="http://schemas.microsoft.com/office/drawing/2014/main" id="{1D538ED1-31C3-EAC8-FBCD-FECA245450A8}"/>
              </a:ext>
            </a:extLst>
          </p:cNvPr>
          <p:cNvSpPr>
            <a:spLocks noGrp="1"/>
          </p:cNvSpPr>
          <p:nvPr>
            <p:ph idx="1"/>
          </p:nvPr>
        </p:nvSpPr>
        <p:spPr/>
        <p:txBody>
          <a:bodyPr>
            <a:normAutofit/>
          </a:bodyPr>
          <a:lstStyle/>
          <a:p>
            <a:r>
              <a:rPr lang="en-US" sz="3200" dirty="0"/>
              <a:t>The main aim of the project is to develop an application system that meant to partially computerize the work performed by the department.</a:t>
            </a:r>
          </a:p>
        </p:txBody>
      </p:sp>
    </p:spTree>
    <p:extLst>
      <p:ext uri="{BB962C8B-B14F-4D97-AF65-F5344CB8AC3E}">
        <p14:creationId xmlns:p14="http://schemas.microsoft.com/office/powerpoint/2010/main" val="8596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71FD-0F08-DAB3-1BFC-13EC26C1A667}"/>
              </a:ext>
            </a:extLst>
          </p:cNvPr>
          <p:cNvSpPr>
            <a:spLocks noGrp="1"/>
          </p:cNvSpPr>
          <p:nvPr>
            <p:ph type="title"/>
          </p:nvPr>
        </p:nvSpPr>
        <p:spPr/>
        <p:txBody>
          <a:bodyPr>
            <a:normAutofit/>
          </a:bodyPr>
          <a:lstStyle/>
          <a:p>
            <a:r>
              <a:rPr lang="en-US" sz="4000" dirty="0">
                <a:latin typeface="Amasis MT Pro Black" panose="02040A04050005020304" pitchFamily="18" charset="0"/>
              </a:rPr>
              <a:t>Advantages of courier tracking System</a:t>
            </a:r>
          </a:p>
        </p:txBody>
      </p:sp>
      <p:sp>
        <p:nvSpPr>
          <p:cNvPr id="3" name="Content Placeholder 2">
            <a:extLst>
              <a:ext uri="{FF2B5EF4-FFF2-40B4-BE49-F238E27FC236}">
                <a16:creationId xmlns:a16="http://schemas.microsoft.com/office/drawing/2014/main" id="{20BF45EB-B412-2874-1482-7D6267D577EE}"/>
              </a:ext>
            </a:extLst>
          </p:cNvPr>
          <p:cNvSpPr>
            <a:spLocks noGrp="1"/>
          </p:cNvSpPr>
          <p:nvPr>
            <p:ph idx="1"/>
          </p:nvPr>
        </p:nvSpPr>
        <p:spPr/>
        <p:txBody>
          <a:bodyPr/>
          <a:lstStyle/>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tracking system enables you to have a better interaction process among delivery staff, fleet, and the customer. </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This promotes an environment-friendly process, as it does not involve any paper use. </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It assures an effective and transparent communication process.</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Easy to manage all the daily transactions</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Avoid human errors</a:t>
            </a:r>
          </a:p>
          <a:p>
            <a:pPr marL="342900" marR="0" lvl="0" indent="-342900">
              <a:lnSpc>
                <a:spcPct val="107000"/>
              </a:lnSpc>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Provides better customer support from any branch</a:t>
            </a:r>
          </a:p>
          <a:p>
            <a:pPr marL="342900" marR="0" lvl="0" indent="-342900">
              <a:lnSpc>
                <a:spcPct val="107000"/>
              </a:lnSpc>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Can generate required reports easily</a:t>
            </a:r>
          </a:p>
          <a:p>
            <a:endParaRPr lang="en-US" dirty="0"/>
          </a:p>
        </p:txBody>
      </p:sp>
    </p:spTree>
    <p:extLst>
      <p:ext uri="{BB962C8B-B14F-4D97-AF65-F5344CB8AC3E}">
        <p14:creationId xmlns:p14="http://schemas.microsoft.com/office/powerpoint/2010/main" val="166407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C8BC-6AC9-9262-7A37-F2064FEC0319}"/>
              </a:ext>
            </a:extLst>
          </p:cNvPr>
          <p:cNvSpPr>
            <a:spLocks noGrp="1"/>
          </p:cNvSpPr>
          <p:nvPr>
            <p:ph type="title"/>
          </p:nvPr>
        </p:nvSpPr>
        <p:spPr/>
        <p:txBody>
          <a:bodyPr/>
          <a:lstStyle/>
          <a:p>
            <a:r>
              <a:rPr lang="en-US" dirty="0">
                <a:latin typeface="Amasis MT Pro Black" panose="02040A04050005020304" pitchFamily="18" charset="0"/>
              </a:rPr>
              <a:t>Technologies used</a:t>
            </a:r>
          </a:p>
        </p:txBody>
      </p:sp>
      <p:pic>
        <p:nvPicPr>
          <p:cNvPr id="4" name="Content Placeholder 3">
            <a:extLst>
              <a:ext uri="{FF2B5EF4-FFF2-40B4-BE49-F238E27FC236}">
                <a16:creationId xmlns:a16="http://schemas.microsoft.com/office/drawing/2014/main" id="{E7A1AC5E-1609-0FA2-96DD-1F13C2DCA102}"/>
              </a:ext>
            </a:extLst>
          </p:cNvPr>
          <p:cNvPicPr>
            <a:picLocks noGrp="1" noChangeAspect="1"/>
          </p:cNvPicPr>
          <p:nvPr>
            <p:ph idx="1"/>
          </p:nvPr>
        </p:nvPicPr>
        <p:blipFill>
          <a:blip r:embed="rId2"/>
          <a:stretch>
            <a:fillRect/>
          </a:stretch>
        </p:blipFill>
        <p:spPr>
          <a:xfrm>
            <a:off x="489290" y="2282757"/>
            <a:ext cx="2414225" cy="1585097"/>
          </a:xfrm>
          <a:prstGeom prst="rect">
            <a:avLst/>
          </a:prstGeom>
        </p:spPr>
      </p:pic>
      <p:pic>
        <p:nvPicPr>
          <p:cNvPr id="3" name="Picture 2">
            <a:extLst>
              <a:ext uri="{FF2B5EF4-FFF2-40B4-BE49-F238E27FC236}">
                <a16:creationId xmlns:a16="http://schemas.microsoft.com/office/drawing/2014/main" id="{91313DC0-A513-7E4D-27F2-23EB70A6C351}"/>
              </a:ext>
            </a:extLst>
          </p:cNvPr>
          <p:cNvPicPr>
            <a:picLocks noChangeAspect="1"/>
          </p:cNvPicPr>
          <p:nvPr/>
        </p:nvPicPr>
        <p:blipFill>
          <a:blip r:embed="rId3"/>
          <a:stretch>
            <a:fillRect/>
          </a:stretch>
        </p:blipFill>
        <p:spPr>
          <a:xfrm>
            <a:off x="3286812" y="2451417"/>
            <a:ext cx="3648075" cy="1247775"/>
          </a:xfrm>
          <a:prstGeom prst="rect">
            <a:avLst/>
          </a:prstGeom>
        </p:spPr>
      </p:pic>
      <p:pic>
        <p:nvPicPr>
          <p:cNvPr id="5" name="Picture 4">
            <a:extLst>
              <a:ext uri="{FF2B5EF4-FFF2-40B4-BE49-F238E27FC236}">
                <a16:creationId xmlns:a16="http://schemas.microsoft.com/office/drawing/2014/main" id="{B2B9941C-09C4-E9F8-70AD-B359EBCEAB18}"/>
              </a:ext>
            </a:extLst>
          </p:cNvPr>
          <p:cNvPicPr>
            <a:picLocks noChangeAspect="1"/>
          </p:cNvPicPr>
          <p:nvPr/>
        </p:nvPicPr>
        <p:blipFill>
          <a:blip r:embed="rId4"/>
          <a:stretch>
            <a:fillRect/>
          </a:stretch>
        </p:blipFill>
        <p:spPr>
          <a:xfrm>
            <a:off x="7318184" y="2451417"/>
            <a:ext cx="3028950" cy="1514475"/>
          </a:xfrm>
          <a:prstGeom prst="rect">
            <a:avLst/>
          </a:prstGeom>
        </p:spPr>
      </p:pic>
    </p:spTree>
    <p:extLst>
      <p:ext uri="{BB962C8B-B14F-4D97-AF65-F5344CB8AC3E}">
        <p14:creationId xmlns:p14="http://schemas.microsoft.com/office/powerpoint/2010/main" val="107563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926A-DA39-9B42-A259-940913015FC6}"/>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Technologies used</a:t>
            </a:r>
            <a:endParaRPr lang="en-US" dirty="0"/>
          </a:p>
        </p:txBody>
      </p:sp>
      <p:sp>
        <p:nvSpPr>
          <p:cNvPr id="3" name="Content Placeholder 2">
            <a:extLst>
              <a:ext uri="{FF2B5EF4-FFF2-40B4-BE49-F238E27FC236}">
                <a16:creationId xmlns:a16="http://schemas.microsoft.com/office/drawing/2014/main" id="{E4B92634-F36C-2FA8-6F4B-E9D9693D4F96}"/>
              </a:ext>
            </a:extLst>
          </p:cNvPr>
          <p:cNvSpPr>
            <a:spLocks noGrp="1"/>
          </p:cNvSpPr>
          <p:nvPr>
            <p:ph idx="1"/>
          </p:nvPr>
        </p:nvSpPr>
        <p:spPr/>
        <p:txBody>
          <a:bodyPr>
            <a:normAutofit lnSpcReduction="10000"/>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Mobile Application</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mobile application was developed for the  </a:t>
            </a:r>
            <a:r>
              <a:rPr lang="en-US" sz="2400" dirty="0">
                <a:latin typeface="Calibri" panose="020F0502020204030204" pitchFamily="34" charset="0"/>
                <a:ea typeface="Calibri" panose="020F0502020204030204" pitchFamily="34" charset="0"/>
                <a:cs typeface="Times New Roman" panose="02020603050405020304" pitchFamily="18" charset="0"/>
              </a:rPr>
              <a:t>R</a:t>
            </a:r>
            <a:r>
              <a:rPr lang="en-US" sz="2400" dirty="0">
                <a:effectLst/>
                <a:latin typeface="Calibri" panose="020F0502020204030204" pitchFamily="34" charset="0"/>
                <a:ea typeface="Calibri" panose="020F0502020204030204" pitchFamily="34" charset="0"/>
                <a:cs typeface="Times New Roman" panose="02020603050405020304" pitchFamily="18" charset="0"/>
              </a:rPr>
              <a:t>eact native. </a:t>
            </a:r>
          </a:p>
          <a:p>
            <a:pPr marL="0" marR="0">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Availability of device – it was important to have access to a device on the selected platform as this can be used more efficiently in usability testing than an emulator.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Cost – Android Studio was free to use.</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400" dirty="0">
                <a:effectLst/>
                <a:latin typeface="Calibri" panose="020F0502020204030204" pitchFamily="34" charset="0"/>
                <a:ea typeface="Calibri" panose="020F0502020204030204" pitchFamily="34" charset="0"/>
                <a:cs typeface="Times New Roman" panose="02020603050405020304" pitchFamily="18" charset="0"/>
              </a:rPr>
              <a:t>Popularity – Android is the most popular platform for development and because of this, offered mass online contributions and support.</a:t>
            </a:r>
          </a:p>
          <a:p>
            <a:endParaRPr lang="en-US" dirty="0"/>
          </a:p>
        </p:txBody>
      </p:sp>
    </p:spTree>
    <p:extLst>
      <p:ext uri="{BB962C8B-B14F-4D97-AF65-F5344CB8AC3E}">
        <p14:creationId xmlns:p14="http://schemas.microsoft.com/office/powerpoint/2010/main" val="34364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E1FE-5CFD-1C0C-935E-751D3A827555}"/>
              </a:ext>
            </a:extLst>
          </p:cNvPr>
          <p:cNvSpPr>
            <a:spLocks noGrp="1"/>
          </p:cNvSpPr>
          <p:nvPr>
            <p:ph type="title"/>
          </p:nvPr>
        </p:nvSpPr>
        <p:spPr/>
        <p:txBody>
          <a:bodyPr/>
          <a:lstStyle/>
          <a:p>
            <a:r>
              <a:rPr kumimoji="0" lang="en-US" sz="4800" b="0" i="0" u="none" strike="noStrike" kern="1200" cap="none" spc="-50" normalizeH="0" baseline="0" noProof="0" dirty="0">
                <a:ln>
                  <a:noFill/>
                </a:ln>
                <a:solidFill>
                  <a:prstClr val="black">
                    <a:lumMod val="75000"/>
                    <a:lumOff val="25000"/>
                  </a:prstClr>
                </a:solidFill>
                <a:effectLst/>
                <a:uLnTx/>
                <a:uFillTx/>
                <a:latin typeface="Amasis MT Pro Black" panose="02040A04050005020304" pitchFamily="18" charset="0"/>
                <a:ea typeface="+mj-ea"/>
                <a:cs typeface="+mj-cs"/>
              </a:rPr>
              <a:t>Technologies used</a:t>
            </a:r>
            <a:endParaRPr lang="en-US" dirty="0"/>
          </a:p>
        </p:txBody>
      </p:sp>
      <p:sp>
        <p:nvSpPr>
          <p:cNvPr id="3" name="Content Placeholder 2">
            <a:extLst>
              <a:ext uri="{FF2B5EF4-FFF2-40B4-BE49-F238E27FC236}">
                <a16:creationId xmlns:a16="http://schemas.microsoft.com/office/drawing/2014/main" id="{8E1F9831-9957-AD3A-86A3-EA73F4733F1B}"/>
              </a:ext>
            </a:extLst>
          </p:cNvPr>
          <p:cNvSpPr>
            <a:spLocks noGrp="1"/>
          </p:cNvSpPr>
          <p:nvPr>
            <p:ph idx="1"/>
          </p:nvPr>
        </p:nvSpPr>
        <p:spPr/>
        <p:txBody>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Database</a:t>
            </a:r>
          </a:p>
          <a:p>
            <a:pPr marL="0" marR="0" indent="0">
              <a:lnSpc>
                <a:spcPct val="107000"/>
              </a:lnSpc>
              <a:spcBef>
                <a:spcPts val="0"/>
              </a:spcBef>
              <a:spcAft>
                <a:spcPts val="80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database was implemented using firebase. Firebase is a NoSQL database for storing data in a Realtime Database. Firebase Realtime information base permits applications to move toward cross-stage information inside real-time subsequent to joining NoSQL distributed storage</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80728642"/>
      </p:ext>
    </p:extLst>
  </p:cSld>
  <p:clrMapOvr>
    <a:masterClrMapping/>
  </p:clrMapOvr>
</p:sld>
</file>

<file path=ppt/theme/theme1.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1653</TotalTime>
  <Words>1202</Words>
  <Application>Microsoft Office PowerPoint</Application>
  <PresentationFormat>Widescreen</PresentationFormat>
  <Paragraphs>103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Amasis MT Pro Black</vt:lpstr>
      <vt:lpstr>Arial</vt:lpstr>
      <vt:lpstr>Calibri</vt:lpstr>
      <vt:lpstr>Calibri Light</vt:lpstr>
      <vt:lpstr>Carlito</vt:lpstr>
      <vt:lpstr>Retrospect</vt:lpstr>
      <vt:lpstr>Courier Tracking Mobile Application</vt:lpstr>
      <vt:lpstr>Introduction</vt:lpstr>
      <vt:lpstr>Problem Statement</vt:lpstr>
      <vt:lpstr>Objectives</vt:lpstr>
      <vt:lpstr>Aim of project</vt:lpstr>
      <vt:lpstr>Advantages of courier tracking System</vt:lpstr>
      <vt:lpstr>Technologies used</vt:lpstr>
      <vt:lpstr>Technologies used</vt:lpstr>
      <vt:lpstr>Technologies used</vt:lpstr>
      <vt:lpstr>Technologies used</vt:lpstr>
      <vt:lpstr>Technologies used</vt:lpstr>
      <vt:lpstr>PowerPoint Presentation</vt:lpstr>
      <vt:lpstr>Admin</vt:lpstr>
      <vt:lpstr>Customer</vt:lpstr>
      <vt:lpstr>Rider</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Mobile Application Features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Courier Tracking System</dc:title>
  <dc:creator>nilmaliyanage99@gmail.com</dc:creator>
  <cp:lastModifiedBy>nilmaliyanage99@gmail.com</cp:lastModifiedBy>
  <cp:revision>4</cp:revision>
  <dcterms:created xsi:type="dcterms:W3CDTF">2022-06-02T21:42:55Z</dcterms:created>
  <dcterms:modified xsi:type="dcterms:W3CDTF">2022-09-02T05:05:33Z</dcterms:modified>
</cp:coreProperties>
</file>